
<file path=[Content_Types].xml><?xml version="1.0" encoding="utf-8"?>
<Types xmlns="http://schemas.openxmlformats.org/package/2006/content-types"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changesInfos/changesInfo1.xml" ContentType="application/vnd.ms-powerpoint.changesinfo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charts/colors1.xml" ContentType="application/vnd.ms-office.chartcolorstyle+xml"/>
  <Override PartName="/ppt/charts/colors2.xml" ContentType="application/vnd.ms-office.chartcolorstyle+xml"/>
  <Override PartName="/ppt/charts/colors3.xml" ContentType="application/vnd.ms-office.chartcolorstyle+xml"/>
  <Override PartName="/ppt/charts/colors4.xml" ContentType="application/vnd.ms-office.chartcolorstyle+xml"/>
  <Override PartName="/ppt/charts/colors5.xml" ContentType="application/vnd.ms-office.chartcolorstyle+xml"/>
  <Override PartName="/ppt/charts/colors6.xml" ContentType="application/vnd.ms-office.chartcolorstyle+xml"/>
  <Override PartName="/ppt/charts/colors7.xml" ContentType="application/vnd.ms-office.chartcolorstyle+xml"/>
  <Override PartName="/ppt/charts/colors8.xml" ContentType="application/vnd.ms-office.chartcolorstyle+xml"/>
  <Override PartName="/ppt/charts/style1.xml" ContentType="application/vnd.ms-office.chartstyle+xml"/>
  <Override PartName="/ppt/charts/style2.xml" ContentType="application/vnd.ms-office.chartstyle+xml"/>
  <Override PartName="/ppt/charts/style3.xml" ContentType="application/vnd.ms-office.chartstyle+xml"/>
  <Override PartName="/ppt/charts/style4.xml" ContentType="application/vnd.ms-office.chartstyle+xml"/>
  <Override PartName="/ppt/charts/style5.xml" ContentType="application/vnd.ms-office.chartstyle+xml"/>
  <Override PartName="/ppt/charts/style6.xml" ContentType="application/vnd.ms-office.chartstyle+xml"/>
  <Override PartName="/ppt/charts/style7.xml" ContentType="application/vnd.ms-office.chartstyle+xml"/>
  <Override PartName="/ppt/charts/style8.xml" ContentType="application/vnd.ms-office.chartstyle+xml"/>
  <Override PartName="/ppt/drawings/drawing1.xml" ContentType="application/vnd.openxmlformats-officedocument.drawingml.chartshapes+xml"/>
  <Override PartName="/ppt/drawings/drawing2.xml" ContentType="application/vnd.openxmlformats-officedocument.drawingml.chartshapes+xml"/>
  <Override PartName="/ppt/drawings/drawing3.xml" ContentType="application/vnd.openxmlformats-officedocument.drawingml.chartshapes+xml"/>
  <Override PartName="/ppt/drawings/drawing4.xml" ContentType="application/vnd.openxmlformats-officedocument.drawingml.chartshapes+xml"/>
  <Override PartName="/ppt/drawings/drawing5.xml" ContentType="application/vnd.openxmlformats-officedocument.drawingml.chartshapes+xml"/>
  <Override PartName="/ppt/drawings/drawing6.xml" ContentType="application/vnd.openxmlformats-officedocument.drawingml.chartshapes+xml"/>
  <Override PartName="/ppt/drawings/drawing7.xml" ContentType="application/vnd.openxmlformats-officedocument.drawingml.chartshapes+xml"/>
  <Override PartName="/ppt/drawings/drawing8.xml" ContentType="application/vnd.openxmlformats-officedocument.drawingml.chartshap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viewProps.xml" ContentType="application/vnd.openxmlformats-officedocument.presentationml.viewProp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3" r:id="rId1"/>
    <p:sldMasterId id="2147483735" r:id="rId2"/>
  </p:sldMasterIdLst>
  <p:notesMasterIdLst>
    <p:notesMasterId r:id="rId7"/>
  </p:notesMasterIdLst>
  <p:handoutMasterIdLst>
    <p:handoutMasterId r:id="rId8"/>
  </p:handoutMasterIdLst>
  <p:sldIdLst>
    <p:sldId id="403" r:id="rId3"/>
    <p:sldId id="404" r:id="rId4"/>
    <p:sldId id="405" r:id="rId5"/>
    <p:sldId id="406" r:id="rId6"/>
  </p:sldIdLst>
  <p:sldSz cx="9906000" cy="6858000" type="A4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CC"/>
    <a:srgbClr val="FF66FF"/>
    <a:srgbClr val="FF99FF"/>
    <a:srgbClr val="FFCCFF"/>
    <a:srgbClr val="336600"/>
    <a:srgbClr val="669900"/>
    <a:srgbClr val="FFCC66"/>
    <a:srgbClr val="0000CC"/>
    <a:srgbClr val="009900"/>
    <a:srgbClr val="00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37" autoAdjust="0"/>
    <p:restoredTop sz="94238" autoAdjust="0"/>
  </p:normalViewPr>
  <p:slideViewPr>
    <p:cSldViewPr snapToGrid="0">
      <p:cViewPr varScale="1">
        <p:scale>
          <a:sx n="79" d="100"/>
          <a:sy n="79" d="100"/>
        </p:scale>
        <p:origin x="114" y="7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13267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microsoft.com/office/2016/11/relationships/changesInfo" Target="changesInfos/changesInfo1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customXml" Target="../customXml/item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customXml" Target="../customXml/item2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Relationship Id="rId14" Type="http://schemas.openxmlformats.org/officeDocument/2006/relationships/customXml" Target="../customXml/item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加藤 正治(KATO Shoji)" userId="9fec128a-e610-40ad-9757-5acf5e80aece" providerId="ADAL" clId="{20C8F3D1-3597-4FA8-99E4-012EE5EAE3B5}"/>
    <pc:docChg chg="custSel modSld">
      <pc:chgData name="加藤 正治(KATO Shoji)" userId="9fec128a-e610-40ad-9757-5acf5e80aece" providerId="ADAL" clId="{20C8F3D1-3597-4FA8-99E4-012EE5EAE3B5}" dt="2026-05-19T23:56:52.790" v="3" actId="478"/>
      <pc:docMkLst>
        <pc:docMk/>
      </pc:docMkLst>
      <pc:sldChg chg="delSp mod">
        <pc:chgData name="加藤 正治(KATO Shoji)" userId="9fec128a-e610-40ad-9757-5acf5e80aece" providerId="ADAL" clId="{20C8F3D1-3597-4FA8-99E4-012EE5EAE3B5}" dt="2026-05-19T23:56:40.636" v="0" actId="478"/>
        <pc:sldMkLst>
          <pc:docMk/>
          <pc:sldMk cId="1416285487" sldId="403"/>
        </pc:sldMkLst>
        <pc:spChg chg="del">
          <ac:chgData name="加藤 正治(KATO Shoji)" userId="9fec128a-e610-40ad-9757-5acf5e80aece" providerId="ADAL" clId="{20C8F3D1-3597-4FA8-99E4-012EE5EAE3B5}" dt="2026-05-19T23:56:40.636" v="0" actId="478"/>
          <ac:spMkLst>
            <pc:docMk/>
            <pc:sldMk cId="1416285487" sldId="403"/>
            <ac:spMk id="31" creationId="{E523B50A-3FFD-5775-894C-BBDFD49045DD}"/>
          </ac:spMkLst>
        </pc:spChg>
      </pc:sldChg>
      <pc:sldChg chg="delSp mod">
        <pc:chgData name="加藤 正治(KATO Shoji)" userId="9fec128a-e610-40ad-9757-5acf5e80aece" providerId="ADAL" clId="{20C8F3D1-3597-4FA8-99E4-012EE5EAE3B5}" dt="2026-05-19T23:56:44.288" v="1" actId="478"/>
        <pc:sldMkLst>
          <pc:docMk/>
          <pc:sldMk cId="2143051806" sldId="404"/>
        </pc:sldMkLst>
        <pc:spChg chg="del">
          <ac:chgData name="加藤 正治(KATO Shoji)" userId="9fec128a-e610-40ad-9757-5acf5e80aece" providerId="ADAL" clId="{20C8F3D1-3597-4FA8-99E4-012EE5EAE3B5}" dt="2026-05-19T23:56:44.288" v="1" actId="478"/>
          <ac:spMkLst>
            <pc:docMk/>
            <pc:sldMk cId="2143051806" sldId="404"/>
            <ac:spMk id="31" creationId="{799D8311-D3E9-7C46-C66F-2A0672A57BB3}"/>
          </ac:spMkLst>
        </pc:spChg>
      </pc:sldChg>
      <pc:sldChg chg="delSp mod">
        <pc:chgData name="加藤 正治(KATO Shoji)" userId="9fec128a-e610-40ad-9757-5acf5e80aece" providerId="ADAL" clId="{20C8F3D1-3597-4FA8-99E4-012EE5EAE3B5}" dt="2026-05-19T23:56:48.581" v="2" actId="478"/>
        <pc:sldMkLst>
          <pc:docMk/>
          <pc:sldMk cId="3452742665" sldId="405"/>
        </pc:sldMkLst>
        <pc:spChg chg="del">
          <ac:chgData name="加藤 正治(KATO Shoji)" userId="9fec128a-e610-40ad-9757-5acf5e80aece" providerId="ADAL" clId="{20C8F3D1-3597-4FA8-99E4-012EE5EAE3B5}" dt="2026-05-19T23:56:48.581" v="2" actId="478"/>
          <ac:spMkLst>
            <pc:docMk/>
            <pc:sldMk cId="3452742665" sldId="405"/>
            <ac:spMk id="31" creationId="{EC1F9362-A5B6-7415-A07D-D91981E12E74}"/>
          </ac:spMkLst>
        </pc:spChg>
      </pc:sldChg>
      <pc:sldChg chg="delSp mod">
        <pc:chgData name="加藤 正治(KATO Shoji)" userId="9fec128a-e610-40ad-9757-5acf5e80aece" providerId="ADAL" clId="{20C8F3D1-3597-4FA8-99E4-012EE5EAE3B5}" dt="2026-05-19T23:56:52.790" v="3" actId="478"/>
        <pc:sldMkLst>
          <pc:docMk/>
          <pc:sldMk cId="2243556154" sldId="406"/>
        </pc:sldMkLst>
        <pc:spChg chg="del">
          <ac:chgData name="加藤 正治(KATO Shoji)" userId="9fec128a-e610-40ad-9757-5acf5e80aece" providerId="ADAL" clId="{20C8F3D1-3597-4FA8-99E4-012EE5EAE3B5}" dt="2026-05-19T23:56:52.790" v="3" actId="478"/>
          <ac:spMkLst>
            <pc:docMk/>
            <pc:sldMk cId="2243556154" sldId="406"/>
            <ac:spMk id="31" creationId="{CF43E857-0979-C7AC-B88B-5AD7FD96F553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chartUserShapes" Target="../drawings/drawing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chartUserShapes" Target="../drawings/drawing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Relationship Id="rId4" Type="http://schemas.openxmlformats.org/officeDocument/2006/relationships/chartUserShapes" Target="../drawings/drawing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Relationship Id="rId4" Type="http://schemas.openxmlformats.org/officeDocument/2006/relationships/chartUserShapes" Target="../drawings/drawing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5.xml"/><Relationship Id="rId1" Type="http://schemas.microsoft.com/office/2011/relationships/chartStyle" Target="style5.xml"/><Relationship Id="rId4" Type="http://schemas.openxmlformats.org/officeDocument/2006/relationships/chartUserShapes" Target="../drawings/drawing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5.xlsx"/><Relationship Id="rId2" Type="http://schemas.microsoft.com/office/2011/relationships/chartColorStyle" Target="colors6.xml"/><Relationship Id="rId1" Type="http://schemas.microsoft.com/office/2011/relationships/chartStyle" Target="style6.xml"/><Relationship Id="rId4" Type="http://schemas.openxmlformats.org/officeDocument/2006/relationships/chartUserShapes" Target="../drawings/drawing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6.xlsx"/><Relationship Id="rId2" Type="http://schemas.microsoft.com/office/2011/relationships/chartColorStyle" Target="colors7.xml"/><Relationship Id="rId1" Type="http://schemas.microsoft.com/office/2011/relationships/chartStyle" Target="style7.xml"/><Relationship Id="rId4" Type="http://schemas.openxmlformats.org/officeDocument/2006/relationships/chartUserShapes" Target="../drawings/drawing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7.xlsx"/><Relationship Id="rId2" Type="http://schemas.microsoft.com/office/2011/relationships/chartColorStyle" Target="colors8.xml"/><Relationship Id="rId1" Type="http://schemas.microsoft.com/office/2011/relationships/chartStyle" Target="style8.xml"/><Relationship Id="rId4" Type="http://schemas.openxmlformats.org/officeDocument/2006/relationships/chartUserShapes" Target="../drawings/drawing8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defRPr>
            </a:pPr>
            <a:r>
              <a:rPr lang="ja-JP" sz="1400" dirty="0"/>
              <a:t>令和</a:t>
            </a:r>
            <a:r>
              <a:rPr lang="en-US" altLang="ja-JP" sz="1400" dirty="0"/>
              <a:t>6</a:t>
            </a:r>
            <a:r>
              <a:rPr lang="ja-JP" sz="1400" dirty="0"/>
              <a:t>年度 各種取組実績</a:t>
            </a:r>
            <a:r>
              <a:rPr lang="ja-JP" altLang="en-US" sz="1400" dirty="0"/>
              <a:t>（中部局</a:t>
            </a:r>
            <a:r>
              <a:rPr lang="en-US" altLang="ja-JP" sz="1400" dirty="0"/>
              <a:t>_</a:t>
            </a:r>
            <a:r>
              <a:rPr lang="ja-JP" altLang="en-US" sz="1400" dirty="0"/>
              <a:t>治山）</a:t>
            </a:r>
            <a:endParaRPr lang="ja-JP" sz="1400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游ゴシック" panose="020B0400000000000000" pitchFamily="50" charset="-128"/>
              <a:ea typeface="游ゴシック" panose="020B0400000000000000" pitchFamily="50" charset="-128"/>
              <a:cs typeface="+mn-cs"/>
            </a:defRPr>
          </a:pPr>
          <a:endParaRPr lang="ja-JP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対象工事（件）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Sheet1!$A$2:$A$8</c:f>
              <c:strCache>
                <c:ptCount val="7"/>
                <c:pt idx="0">
                  <c:v>週休２日</c:v>
                </c:pt>
                <c:pt idx="1">
                  <c:v>遠隔臨場</c:v>
                </c:pt>
                <c:pt idx="2">
                  <c:v>情報共有システム</c:v>
                </c:pt>
                <c:pt idx="3">
                  <c:v>熱中症
</c:v>
                </c:pt>
                <c:pt idx="4">
                  <c:v>ICT
</c:v>
                </c:pt>
                <c:pt idx="5">
                  <c:v>電子納品</c:v>
                </c:pt>
                <c:pt idx="6">
                  <c:v>施工性の高い工種工法</c:v>
                </c:pt>
              </c:strCache>
            </c:strRef>
          </c:cat>
          <c:val>
            <c:numRef>
              <c:f>Sheet1!$B$2:$B$8</c:f>
              <c:numCache>
                <c:formatCode>General</c:formatCode>
                <c:ptCount val="7"/>
                <c:pt idx="0">
                  <c:v>94</c:v>
                </c:pt>
                <c:pt idx="1">
                  <c:v>86</c:v>
                </c:pt>
                <c:pt idx="2">
                  <c:v>95</c:v>
                </c:pt>
                <c:pt idx="3">
                  <c:v>92</c:v>
                </c:pt>
                <c:pt idx="4">
                  <c:v>93</c:v>
                </c:pt>
                <c:pt idx="5">
                  <c:v>95</c:v>
                </c:pt>
                <c:pt idx="6">
                  <c:v>95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C60-417F-8C41-6D447B9508F0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実施工事（件）</c:v>
                </c:pt>
              </c:strCache>
            </c:strRef>
          </c:tx>
          <c:spPr>
            <a:solidFill>
              <a:srgbClr val="669900"/>
            </a:solidFill>
            <a:ln>
              <a:noFill/>
            </a:ln>
            <a:effectLst/>
          </c:spPr>
          <c:invertIfNegative val="0"/>
          <c:cat>
            <c:strRef>
              <c:f>Sheet1!$A$2:$A$8</c:f>
              <c:strCache>
                <c:ptCount val="7"/>
                <c:pt idx="0">
                  <c:v>週休２日</c:v>
                </c:pt>
                <c:pt idx="1">
                  <c:v>遠隔臨場</c:v>
                </c:pt>
                <c:pt idx="2">
                  <c:v>情報共有システム</c:v>
                </c:pt>
                <c:pt idx="3">
                  <c:v>熱中症
</c:v>
                </c:pt>
                <c:pt idx="4">
                  <c:v>ICT
</c:v>
                </c:pt>
                <c:pt idx="5">
                  <c:v>電子納品</c:v>
                </c:pt>
                <c:pt idx="6">
                  <c:v>施工性の高い工種工法</c:v>
                </c:pt>
              </c:strCache>
            </c:strRef>
          </c:cat>
          <c:val>
            <c:numRef>
              <c:f>Sheet1!$C$2:$C$8</c:f>
              <c:numCache>
                <c:formatCode>General</c:formatCode>
                <c:ptCount val="7"/>
                <c:pt idx="0">
                  <c:v>93</c:v>
                </c:pt>
                <c:pt idx="1">
                  <c:v>7</c:v>
                </c:pt>
                <c:pt idx="2">
                  <c:v>60</c:v>
                </c:pt>
                <c:pt idx="3">
                  <c:v>15</c:v>
                </c:pt>
                <c:pt idx="4">
                  <c:v>12</c:v>
                </c:pt>
                <c:pt idx="5">
                  <c:v>45</c:v>
                </c:pt>
                <c:pt idx="6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C60-417F-8C41-6D447B9508F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25"/>
        <c:overlap val="-27"/>
        <c:axId val="467285103"/>
        <c:axId val="1765489184"/>
      </c:barChart>
      <c:lineChart>
        <c:grouping val="standard"/>
        <c:varyColors val="0"/>
        <c:ser>
          <c:idx val="2"/>
          <c:order val="2"/>
          <c:tx>
            <c:strRef>
              <c:f>Sheet1!$D$1</c:f>
              <c:strCache>
                <c:ptCount val="1"/>
                <c:pt idx="0">
                  <c:v>取組率％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square"/>
            <c:size val="6"/>
            <c:spPr>
              <a:solidFill>
                <a:schemeClr val="accent2"/>
              </a:solidFill>
              <a:ln w="9525" cap="flat">
                <a:solidFill>
                  <a:schemeClr val="accent2"/>
                </a:solidFill>
                <a:round/>
              </a:ln>
              <a:effectLst/>
            </c:spPr>
          </c:marker>
          <c:cat>
            <c:strRef>
              <c:f>Sheet1!$A$2:$A$8</c:f>
              <c:strCache>
                <c:ptCount val="7"/>
                <c:pt idx="0">
                  <c:v>週休２日</c:v>
                </c:pt>
                <c:pt idx="1">
                  <c:v>遠隔臨場</c:v>
                </c:pt>
                <c:pt idx="2">
                  <c:v>情報共有システム</c:v>
                </c:pt>
                <c:pt idx="3">
                  <c:v>熱中症
</c:v>
                </c:pt>
                <c:pt idx="4">
                  <c:v>ICT
</c:v>
                </c:pt>
                <c:pt idx="5">
                  <c:v>電子納品</c:v>
                </c:pt>
                <c:pt idx="6">
                  <c:v>施工性の高い工種工法</c:v>
                </c:pt>
              </c:strCache>
            </c:strRef>
          </c:cat>
          <c:val>
            <c:numRef>
              <c:f>Sheet1!$D$2:$D$8</c:f>
              <c:numCache>
                <c:formatCode>General</c:formatCode>
                <c:ptCount val="7"/>
                <c:pt idx="0">
                  <c:v>99</c:v>
                </c:pt>
                <c:pt idx="1">
                  <c:v>8</c:v>
                </c:pt>
                <c:pt idx="2">
                  <c:v>63</c:v>
                </c:pt>
                <c:pt idx="3">
                  <c:v>16</c:v>
                </c:pt>
                <c:pt idx="4">
                  <c:v>13</c:v>
                </c:pt>
                <c:pt idx="5">
                  <c:v>47</c:v>
                </c:pt>
                <c:pt idx="6">
                  <c:v>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2C60-417F-8C41-6D447B9508F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38631471"/>
        <c:axId val="329759743"/>
      </c:lineChart>
      <c:catAx>
        <c:axId val="46728510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lnSpc>
                <a:spcPts val="1200"/>
              </a:lnSpc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defRPr>
            </a:pPr>
            <a:endParaRPr lang="ja-JP"/>
          </a:p>
        </c:txPr>
        <c:crossAx val="1765489184"/>
        <c:crosses val="autoZero"/>
        <c:auto val="1"/>
        <c:lblAlgn val="ctr"/>
        <c:lblOffset val="100"/>
        <c:noMultiLvlLbl val="0"/>
      </c:catAx>
      <c:valAx>
        <c:axId val="176548918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defRPr>
            </a:pPr>
            <a:endParaRPr lang="ja-JP"/>
          </a:p>
        </c:txPr>
        <c:crossAx val="467285103"/>
        <c:crosses val="autoZero"/>
        <c:crossBetween val="between"/>
      </c:valAx>
      <c:valAx>
        <c:axId val="329759743"/>
        <c:scaling>
          <c:orientation val="minMax"/>
        </c:scaling>
        <c:delete val="0"/>
        <c:axPos val="r"/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defRPr>
            </a:pPr>
            <a:endParaRPr lang="ja-JP"/>
          </a:p>
        </c:txPr>
        <c:crossAx val="438631471"/>
        <c:crosses val="max"/>
        <c:crossBetween val="between"/>
      </c:valAx>
      <c:catAx>
        <c:axId val="438631471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329759743"/>
        <c:crosses val="autoZero"/>
        <c:auto val="1"/>
        <c:lblAlgn val="ctr"/>
        <c:lblOffset val="100"/>
        <c:noMultiLvlLbl val="0"/>
      </c:catAx>
      <c:spPr>
        <a:noFill/>
        <a:ln w="6350">
          <a:solidFill>
            <a:schemeClr val="tx1"/>
          </a:solidFill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游ゴシック" panose="020B0400000000000000" pitchFamily="50" charset="-128"/>
              <a:ea typeface="游ゴシック" panose="020B0400000000000000" pitchFamily="50" charset="-128"/>
              <a:cs typeface="+mn-cs"/>
            </a:defRPr>
          </a:pPr>
          <a:endParaRPr lang="ja-JP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 w="6350">
      <a:solidFill>
        <a:schemeClr val="tx1"/>
      </a:solidFill>
    </a:ln>
    <a:effectLst/>
  </c:spPr>
  <c:txPr>
    <a:bodyPr/>
    <a:lstStyle/>
    <a:p>
      <a:pPr>
        <a:defRPr>
          <a:latin typeface="游ゴシック" panose="020B0400000000000000" pitchFamily="50" charset="-128"/>
          <a:ea typeface="游ゴシック" panose="020B0400000000000000" pitchFamily="50" charset="-128"/>
        </a:defRPr>
      </a:pPr>
      <a:endParaRPr lang="ja-JP"/>
    </a:p>
  </c:txPr>
  <c:externalData r:id="rId3">
    <c:autoUpdate val="0"/>
  </c:externalData>
  <c:userShapes r:id="rId4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defRPr>
            </a:pPr>
            <a:r>
              <a:rPr lang="ja-JP" sz="1400" dirty="0"/>
              <a:t>令和</a:t>
            </a:r>
            <a:r>
              <a:rPr lang="en-US" altLang="ja-JP" sz="1400" dirty="0"/>
              <a:t>7</a:t>
            </a:r>
            <a:r>
              <a:rPr lang="ja-JP" sz="1400" dirty="0"/>
              <a:t>年度 各種取組実績</a:t>
            </a:r>
            <a:r>
              <a:rPr lang="ja-JP" altLang="en-US" sz="1400" dirty="0"/>
              <a:t>（中部局</a:t>
            </a:r>
            <a:r>
              <a:rPr lang="en-US" altLang="ja-JP" sz="1400" dirty="0"/>
              <a:t>_</a:t>
            </a:r>
            <a:r>
              <a:rPr lang="ja-JP" altLang="en-US" sz="1400" dirty="0"/>
              <a:t>治山）</a:t>
            </a:r>
            <a:endParaRPr lang="ja-JP" sz="1400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游ゴシック" panose="020B0400000000000000" pitchFamily="50" charset="-128"/>
              <a:ea typeface="游ゴシック" panose="020B0400000000000000" pitchFamily="50" charset="-128"/>
              <a:cs typeface="+mn-cs"/>
            </a:defRPr>
          </a:pPr>
          <a:endParaRPr lang="ja-JP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対象工事（件）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Sheet1!$A$2:$A$8</c:f>
              <c:strCache>
                <c:ptCount val="7"/>
                <c:pt idx="0">
                  <c:v>週休２日</c:v>
                </c:pt>
                <c:pt idx="1">
                  <c:v>遠隔臨場</c:v>
                </c:pt>
                <c:pt idx="2">
                  <c:v>情報共有システム</c:v>
                </c:pt>
                <c:pt idx="3">
                  <c:v>熱中症
</c:v>
                </c:pt>
                <c:pt idx="4">
                  <c:v>ICT
</c:v>
                </c:pt>
                <c:pt idx="5">
                  <c:v>電子納品</c:v>
                </c:pt>
                <c:pt idx="6">
                  <c:v>施工性の高い工種工法</c:v>
                </c:pt>
              </c:strCache>
            </c:strRef>
          </c:cat>
          <c:val>
            <c:numRef>
              <c:f>Sheet1!$B$2:$B$8</c:f>
              <c:numCache>
                <c:formatCode>General</c:formatCode>
                <c:ptCount val="7"/>
                <c:pt idx="0">
                  <c:v>88</c:v>
                </c:pt>
                <c:pt idx="1">
                  <c:v>88</c:v>
                </c:pt>
                <c:pt idx="2">
                  <c:v>88</c:v>
                </c:pt>
                <c:pt idx="3">
                  <c:v>55</c:v>
                </c:pt>
                <c:pt idx="4">
                  <c:v>88</c:v>
                </c:pt>
                <c:pt idx="5">
                  <c:v>88</c:v>
                </c:pt>
                <c:pt idx="6">
                  <c:v>88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44D-4C89-94B0-7CFA6A701659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実施工事（件）</c:v>
                </c:pt>
              </c:strCache>
            </c:strRef>
          </c:tx>
          <c:spPr>
            <a:solidFill>
              <a:srgbClr val="669900"/>
            </a:solidFill>
            <a:ln>
              <a:noFill/>
            </a:ln>
            <a:effectLst/>
          </c:spPr>
          <c:invertIfNegative val="0"/>
          <c:cat>
            <c:strRef>
              <c:f>Sheet1!$A$2:$A$8</c:f>
              <c:strCache>
                <c:ptCount val="7"/>
                <c:pt idx="0">
                  <c:v>週休２日</c:v>
                </c:pt>
                <c:pt idx="1">
                  <c:v>遠隔臨場</c:v>
                </c:pt>
                <c:pt idx="2">
                  <c:v>情報共有システム</c:v>
                </c:pt>
                <c:pt idx="3">
                  <c:v>熱中症
</c:v>
                </c:pt>
                <c:pt idx="4">
                  <c:v>ICT
</c:v>
                </c:pt>
                <c:pt idx="5">
                  <c:v>電子納品</c:v>
                </c:pt>
                <c:pt idx="6">
                  <c:v>施工性の高い工種工法</c:v>
                </c:pt>
              </c:strCache>
            </c:strRef>
          </c:cat>
          <c:val>
            <c:numRef>
              <c:f>Sheet1!$C$2:$C$8</c:f>
              <c:numCache>
                <c:formatCode>General</c:formatCode>
                <c:ptCount val="7"/>
                <c:pt idx="0">
                  <c:v>79</c:v>
                </c:pt>
                <c:pt idx="1">
                  <c:v>10</c:v>
                </c:pt>
                <c:pt idx="2">
                  <c:v>79</c:v>
                </c:pt>
                <c:pt idx="3">
                  <c:v>10</c:v>
                </c:pt>
                <c:pt idx="4">
                  <c:v>15</c:v>
                </c:pt>
                <c:pt idx="5">
                  <c:v>24</c:v>
                </c:pt>
                <c:pt idx="6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44D-4C89-94B0-7CFA6A70165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25"/>
        <c:overlap val="-27"/>
        <c:axId val="467285103"/>
        <c:axId val="1765489184"/>
      </c:barChart>
      <c:lineChart>
        <c:grouping val="standard"/>
        <c:varyColors val="0"/>
        <c:ser>
          <c:idx val="2"/>
          <c:order val="2"/>
          <c:tx>
            <c:strRef>
              <c:f>Sheet1!$D$1</c:f>
              <c:strCache>
                <c:ptCount val="1"/>
                <c:pt idx="0">
                  <c:v>取組率％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square"/>
            <c:size val="6"/>
            <c:spPr>
              <a:solidFill>
                <a:schemeClr val="accent2"/>
              </a:solidFill>
              <a:ln w="9525" cap="flat">
                <a:solidFill>
                  <a:schemeClr val="accent2"/>
                </a:solidFill>
                <a:round/>
              </a:ln>
              <a:effectLst/>
            </c:spPr>
          </c:marker>
          <c:cat>
            <c:strRef>
              <c:f>Sheet1!$A$2:$A$8</c:f>
              <c:strCache>
                <c:ptCount val="7"/>
                <c:pt idx="0">
                  <c:v>週休２日</c:v>
                </c:pt>
                <c:pt idx="1">
                  <c:v>遠隔臨場</c:v>
                </c:pt>
                <c:pt idx="2">
                  <c:v>情報共有システム</c:v>
                </c:pt>
                <c:pt idx="3">
                  <c:v>熱中症
</c:v>
                </c:pt>
                <c:pt idx="4">
                  <c:v>ICT
</c:v>
                </c:pt>
                <c:pt idx="5">
                  <c:v>電子納品</c:v>
                </c:pt>
                <c:pt idx="6">
                  <c:v>施工性の高い工種工法</c:v>
                </c:pt>
              </c:strCache>
            </c:strRef>
          </c:cat>
          <c:val>
            <c:numRef>
              <c:f>Sheet1!$D$2:$D$8</c:f>
              <c:numCache>
                <c:formatCode>General</c:formatCode>
                <c:ptCount val="7"/>
                <c:pt idx="0">
                  <c:v>90</c:v>
                </c:pt>
                <c:pt idx="1">
                  <c:v>11</c:v>
                </c:pt>
                <c:pt idx="2">
                  <c:v>90</c:v>
                </c:pt>
                <c:pt idx="3">
                  <c:v>18</c:v>
                </c:pt>
                <c:pt idx="4">
                  <c:v>17</c:v>
                </c:pt>
                <c:pt idx="5">
                  <c:v>27</c:v>
                </c:pt>
                <c:pt idx="6">
                  <c:v>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544D-4C89-94B0-7CFA6A70165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38631471"/>
        <c:axId val="329759743"/>
      </c:lineChart>
      <c:catAx>
        <c:axId val="46728510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lnSpc>
                <a:spcPts val="1200"/>
              </a:lnSpc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defRPr>
            </a:pPr>
            <a:endParaRPr lang="ja-JP"/>
          </a:p>
        </c:txPr>
        <c:crossAx val="1765489184"/>
        <c:crosses val="autoZero"/>
        <c:auto val="1"/>
        <c:lblAlgn val="ctr"/>
        <c:lblOffset val="100"/>
        <c:noMultiLvlLbl val="0"/>
      </c:catAx>
      <c:valAx>
        <c:axId val="176548918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defRPr>
            </a:pPr>
            <a:endParaRPr lang="ja-JP"/>
          </a:p>
        </c:txPr>
        <c:crossAx val="467285103"/>
        <c:crosses val="autoZero"/>
        <c:crossBetween val="between"/>
      </c:valAx>
      <c:valAx>
        <c:axId val="329759743"/>
        <c:scaling>
          <c:orientation val="minMax"/>
        </c:scaling>
        <c:delete val="0"/>
        <c:axPos val="r"/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defRPr>
            </a:pPr>
            <a:endParaRPr lang="ja-JP"/>
          </a:p>
        </c:txPr>
        <c:crossAx val="438631471"/>
        <c:crosses val="max"/>
        <c:crossBetween val="between"/>
      </c:valAx>
      <c:catAx>
        <c:axId val="438631471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329759743"/>
        <c:crosses val="autoZero"/>
        <c:auto val="1"/>
        <c:lblAlgn val="ctr"/>
        <c:lblOffset val="100"/>
        <c:noMultiLvlLbl val="0"/>
      </c:catAx>
      <c:spPr>
        <a:noFill/>
        <a:ln w="6350">
          <a:solidFill>
            <a:schemeClr val="tx1"/>
          </a:solidFill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游ゴシック" panose="020B0400000000000000" pitchFamily="50" charset="-128"/>
              <a:ea typeface="游ゴシック" panose="020B0400000000000000" pitchFamily="50" charset="-128"/>
              <a:cs typeface="+mn-cs"/>
            </a:defRPr>
          </a:pPr>
          <a:endParaRPr lang="ja-JP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 w="6350">
      <a:solidFill>
        <a:schemeClr val="tx1"/>
      </a:solidFill>
    </a:ln>
    <a:effectLst/>
  </c:spPr>
  <c:txPr>
    <a:bodyPr/>
    <a:lstStyle/>
    <a:p>
      <a:pPr>
        <a:defRPr>
          <a:latin typeface="游ゴシック" panose="020B0400000000000000" pitchFamily="50" charset="-128"/>
          <a:ea typeface="游ゴシック" panose="020B0400000000000000" pitchFamily="50" charset="-128"/>
        </a:defRPr>
      </a:pPr>
      <a:endParaRPr lang="ja-JP"/>
    </a:p>
  </c:txPr>
  <c:externalData r:id="rId3">
    <c:autoUpdate val="0"/>
  </c:externalData>
  <c:userShapes r:id="rId4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defRPr>
            </a:pPr>
            <a:r>
              <a:rPr lang="ja-JP" sz="1300" baseline="0" dirty="0"/>
              <a:t>令和</a:t>
            </a:r>
            <a:r>
              <a:rPr lang="en-US" altLang="ja-JP" sz="1300" baseline="0" dirty="0"/>
              <a:t>6</a:t>
            </a:r>
            <a:r>
              <a:rPr lang="ja-JP" sz="1300" baseline="0" dirty="0"/>
              <a:t>年度 各種取組実績</a:t>
            </a:r>
            <a:r>
              <a:rPr lang="ja-JP" altLang="en-US" sz="1300" baseline="0" dirty="0"/>
              <a:t>（名古屋管内</a:t>
            </a:r>
            <a:r>
              <a:rPr lang="en-US" altLang="ja-JP" sz="1300" baseline="0" dirty="0"/>
              <a:t>_</a:t>
            </a:r>
            <a:r>
              <a:rPr lang="ja-JP" altLang="en-US" sz="1300" baseline="0" dirty="0"/>
              <a:t>治山</a:t>
            </a:r>
            <a:r>
              <a:rPr lang="ja-JP" altLang="en-US" sz="1400" dirty="0"/>
              <a:t>）</a:t>
            </a:r>
            <a:endParaRPr lang="ja-JP" sz="1400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游ゴシック" panose="020B0400000000000000" pitchFamily="50" charset="-128"/>
              <a:ea typeface="游ゴシック" panose="020B0400000000000000" pitchFamily="50" charset="-128"/>
              <a:cs typeface="+mn-cs"/>
            </a:defRPr>
          </a:pPr>
          <a:endParaRPr lang="ja-JP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対象工事（件）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Sheet1!$A$2:$A$8</c:f>
              <c:strCache>
                <c:ptCount val="7"/>
                <c:pt idx="0">
                  <c:v>週休２日</c:v>
                </c:pt>
                <c:pt idx="1">
                  <c:v>遠隔臨場</c:v>
                </c:pt>
                <c:pt idx="2">
                  <c:v>情報共有システム</c:v>
                </c:pt>
                <c:pt idx="3">
                  <c:v>熱中症
</c:v>
                </c:pt>
                <c:pt idx="4">
                  <c:v>ICT
</c:v>
                </c:pt>
                <c:pt idx="5">
                  <c:v>電子納品</c:v>
                </c:pt>
                <c:pt idx="6">
                  <c:v>施工性の高い工種工法</c:v>
                </c:pt>
              </c:strCache>
            </c:strRef>
          </c:cat>
          <c:val>
            <c:numRef>
              <c:f>Sheet1!$B$2:$B$8</c:f>
              <c:numCache>
                <c:formatCode>General</c:formatCode>
                <c:ptCount val="7"/>
                <c:pt idx="0">
                  <c:v>43</c:v>
                </c:pt>
                <c:pt idx="1">
                  <c:v>43</c:v>
                </c:pt>
                <c:pt idx="2">
                  <c:v>43</c:v>
                </c:pt>
                <c:pt idx="3">
                  <c:v>42</c:v>
                </c:pt>
                <c:pt idx="4">
                  <c:v>42</c:v>
                </c:pt>
                <c:pt idx="5">
                  <c:v>43</c:v>
                </c:pt>
                <c:pt idx="6">
                  <c:v>43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C60-417F-8C41-6D447B9508F0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実施工事（件）</c:v>
                </c:pt>
              </c:strCache>
            </c:strRef>
          </c:tx>
          <c:spPr>
            <a:solidFill>
              <a:srgbClr val="669900"/>
            </a:solidFill>
            <a:ln>
              <a:noFill/>
            </a:ln>
            <a:effectLst/>
          </c:spPr>
          <c:invertIfNegative val="0"/>
          <c:cat>
            <c:strRef>
              <c:f>Sheet1!$A$2:$A$8</c:f>
              <c:strCache>
                <c:ptCount val="7"/>
                <c:pt idx="0">
                  <c:v>週休２日</c:v>
                </c:pt>
                <c:pt idx="1">
                  <c:v>遠隔臨場</c:v>
                </c:pt>
                <c:pt idx="2">
                  <c:v>情報共有システム</c:v>
                </c:pt>
                <c:pt idx="3">
                  <c:v>熱中症
</c:v>
                </c:pt>
                <c:pt idx="4">
                  <c:v>ICT
</c:v>
                </c:pt>
                <c:pt idx="5">
                  <c:v>電子納品</c:v>
                </c:pt>
                <c:pt idx="6">
                  <c:v>施工性の高い工種工法</c:v>
                </c:pt>
              </c:strCache>
            </c:strRef>
          </c:cat>
          <c:val>
            <c:numRef>
              <c:f>Sheet1!$C$2:$C$8</c:f>
              <c:numCache>
                <c:formatCode>General</c:formatCode>
                <c:ptCount val="7"/>
                <c:pt idx="0">
                  <c:v>42</c:v>
                </c:pt>
                <c:pt idx="1">
                  <c:v>3</c:v>
                </c:pt>
                <c:pt idx="2">
                  <c:v>19</c:v>
                </c:pt>
                <c:pt idx="3">
                  <c:v>8</c:v>
                </c:pt>
                <c:pt idx="4">
                  <c:v>5</c:v>
                </c:pt>
                <c:pt idx="5">
                  <c:v>21</c:v>
                </c:pt>
                <c:pt idx="6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C60-417F-8C41-6D447B9508F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25"/>
        <c:overlap val="-27"/>
        <c:axId val="467285103"/>
        <c:axId val="1765489184"/>
      </c:barChart>
      <c:lineChart>
        <c:grouping val="standard"/>
        <c:varyColors val="0"/>
        <c:ser>
          <c:idx val="2"/>
          <c:order val="2"/>
          <c:tx>
            <c:strRef>
              <c:f>Sheet1!$D$1</c:f>
              <c:strCache>
                <c:ptCount val="1"/>
                <c:pt idx="0">
                  <c:v>取組率％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square"/>
            <c:size val="6"/>
            <c:spPr>
              <a:solidFill>
                <a:schemeClr val="accent2"/>
              </a:solidFill>
              <a:ln w="9525" cap="flat">
                <a:solidFill>
                  <a:schemeClr val="accent2"/>
                </a:solidFill>
                <a:round/>
              </a:ln>
              <a:effectLst/>
            </c:spPr>
          </c:marker>
          <c:cat>
            <c:strRef>
              <c:f>Sheet1!$A$2:$A$8</c:f>
              <c:strCache>
                <c:ptCount val="7"/>
                <c:pt idx="0">
                  <c:v>週休２日</c:v>
                </c:pt>
                <c:pt idx="1">
                  <c:v>遠隔臨場</c:v>
                </c:pt>
                <c:pt idx="2">
                  <c:v>情報共有システム</c:v>
                </c:pt>
                <c:pt idx="3">
                  <c:v>熱中症
</c:v>
                </c:pt>
                <c:pt idx="4">
                  <c:v>ICT
</c:v>
                </c:pt>
                <c:pt idx="5">
                  <c:v>電子納品</c:v>
                </c:pt>
                <c:pt idx="6">
                  <c:v>施工性の高い工種工法</c:v>
                </c:pt>
              </c:strCache>
            </c:strRef>
          </c:cat>
          <c:val>
            <c:numRef>
              <c:f>Sheet1!$D$2:$D$8</c:f>
              <c:numCache>
                <c:formatCode>General</c:formatCode>
                <c:ptCount val="7"/>
                <c:pt idx="0">
                  <c:v>98</c:v>
                </c:pt>
                <c:pt idx="1">
                  <c:v>7</c:v>
                </c:pt>
                <c:pt idx="2">
                  <c:v>44</c:v>
                </c:pt>
                <c:pt idx="3">
                  <c:v>19</c:v>
                </c:pt>
                <c:pt idx="4">
                  <c:v>12</c:v>
                </c:pt>
                <c:pt idx="5">
                  <c:v>49</c:v>
                </c:pt>
                <c:pt idx="6">
                  <c:v>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2C60-417F-8C41-6D447B9508F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38631471"/>
        <c:axId val="329759743"/>
      </c:lineChart>
      <c:catAx>
        <c:axId val="46728510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lnSpc>
                <a:spcPts val="1200"/>
              </a:lnSpc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defRPr>
            </a:pPr>
            <a:endParaRPr lang="ja-JP"/>
          </a:p>
        </c:txPr>
        <c:crossAx val="1765489184"/>
        <c:crosses val="autoZero"/>
        <c:auto val="1"/>
        <c:lblAlgn val="ctr"/>
        <c:lblOffset val="100"/>
        <c:noMultiLvlLbl val="0"/>
      </c:catAx>
      <c:valAx>
        <c:axId val="176548918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defRPr>
            </a:pPr>
            <a:endParaRPr lang="ja-JP"/>
          </a:p>
        </c:txPr>
        <c:crossAx val="467285103"/>
        <c:crosses val="autoZero"/>
        <c:crossBetween val="between"/>
      </c:valAx>
      <c:valAx>
        <c:axId val="329759743"/>
        <c:scaling>
          <c:orientation val="minMax"/>
        </c:scaling>
        <c:delete val="0"/>
        <c:axPos val="r"/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defRPr>
            </a:pPr>
            <a:endParaRPr lang="ja-JP"/>
          </a:p>
        </c:txPr>
        <c:crossAx val="438631471"/>
        <c:crosses val="max"/>
        <c:crossBetween val="between"/>
      </c:valAx>
      <c:catAx>
        <c:axId val="438631471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329759743"/>
        <c:crosses val="autoZero"/>
        <c:auto val="1"/>
        <c:lblAlgn val="ctr"/>
        <c:lblOffset val="100"/>
        <c:noMultiLvlLbl val="0"/>
      </c:catAx>
      <c:spPr>
        <a:noFill/>
        <a:ln w="6350">
          <a:solidFill>
            <a:schemeClr val="tx1"/>
          </a:solidFill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游ゴシック" panose="020B0400000000000000" pitchFamily="50" charset="-128"/>
              <a:ea typeface="游ゴシック" panose="020B0400000000000000" pitchFamily="50" charset="-128"/>
              <a:cs typeface="+mn-cs"/>
            </a:defRPr>
          </a:pPr>
          <a:endParaRPr lang="ja-JP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 w="6350">
      <a:solidFill>
        <a:schemeClr val="tx1"/>
      </a:solidFill>
    </a:ln>
    <a:effectLst/>
  </c:spPr>
  <c:txPr>
    <a:bodyPr/>
    <a:lstStyle/>
    <a:p>
      <a:pPr>
        <a:defRPr>
          <a:latin typeface="游ゴシック" panose="020B0400000000000000" pitchFamily="50" charset="-128"/>
          <a:ea typeface="游ゴシック" panose="020B0400000000000000" pitchFamily="50" charset="-128"/>
        </a:defRPr>
      </a:pPr>
      <a:endParaRPr lang="ja-JP"/>
    </a:p>
  </c:txPr>
  <c:externalData r:id="rId3">
    <c:autoUpdate val="0"/>
  </c:externalData>
  <c:userShapes r:id="rId4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defRPr>
            </a:pPr>
            <a:r>
              <a:rPr lang="ja-JP" sz="1300" dirty="0"/>
              <a:t>令和</a:t>
            </a:r>
            <a:r>
              <a:rPr lang="en-US" altLang="ja-JP" sz="1300" dirty="0"/>
              <a:t>7</a:t>
            </a:r>
            <a:r>
              <a:rPr lang="ja-JP" sz="1300" dirty="0"/>
              <a:t>年度 各種取組実績</a:t>
            </a:r>
            <a:r>
              <a:rPr lang="ja-JP" altLang="en-US" sz="1300" dirty="0"/>
              <a:t>（名古屋管内</a:t>
            </a:r>
            <a:r>
              <a:rPr lang="en-US" altLang="ja-JP" sz="1300" dirty="0"/>
              <a:t>_</a:t>
            </a:r>
            <a:r>
              <a:rPr lang="ja-JP" altLang="en-US" sz="1300" dirty="0"/>
              <a:t>治山）</a:t>
            </a:r>
            <a:endParaRPr lang="ja-JP" sz="1300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游ゴシック" panose="020B0400000000000000" pitchFamily="50" charset="-128"/>
              <a:ea typeface="游ゴシック" panose="020B0400000000000000" pitchFamily="50" charset="-128"/>
              <a:cs typeface="+mn-cs"/>
            </a:defRPr>
          </a:pPr>
          <a:endParaRPr lang="ja-JP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対象工事（件）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Sheet1!$A$2:$A$8</c:f>
              <c:strCache>
                <c:ptCount val="7"/>
                <c:pt idx="0">
                  <c:v>週休２日</c:v>
                </c:pt>
                <c:pt idx="1">
                  <c:v>遠隔臨場</c:v>
                </c:pt>
                <c:pt idx="2">
                  <c:v>情報共有システム</c:v>
                </c:pt>
                <c:pt idx="3">
                  <c:v>熱中症
</c:v>
                </c:pt>
                <c:pt idx="4">
                  <c:v>ICT
</c:v>
                </c:pt>
                <c:pt idx="5">
                  <c:v>電子納品</c:v>
                </c:pt>
                <c:pt idx="6">
                  <c:v>施工性の高い工種工法</c:v>
                </c:pt>
              </c:strCache>
            </c:strRef>
          </c:cat>
          <c:val>
            <c:numRef>
              <c:f>Sheet1!$B$2:$B$8</c:f>
              <c:numCache>
                <c:formatCode>General</c:formatCode>
                <c:ptCount val="7"/>
                <c:pt idx="0">
                  <c:v>37</c:v>
                </c:pt>
                <c:pt idx="1">
                  <c:v>37</c:v>
                </c:pt>
                <c:pt idx="2">
                  <c:v>37</c:v>
                </c:pt>
                <c:pt idx="3">
                  <c:v>37</c:v>
                </c:pt>
                <c:pt idx="4">
                  <c:v>37</c:v>
                </c:pt>
                <c:pt idx="5">
                  <c:v>37</c:v>
                </c:pt>
                <c:pt idx="6">
                  <c:v>37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44D-4C89-94B0-7CFA6A701659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実施工事（件）</c:v>
                </c:pt>
              </c:strCache>
            </c:strRef>
          </c:tx>
          <c:spPr>
            <a:solidFill>
              <a:srgbClr val="669900"/>
            </a:solidFill>
            <a:ln>
              <a:noFill/>
            </a:ln>
            <a:effectLst/>
          </c:spPr>
          <c:invertIfNegative val="0"/>
          <c:cat>
            <c:strRef>
              <c:f>Sheet1!$A$2:$A$8</c:f>
              <c:strCache>
                <c:ptCount val="7"/>
                <c:pt idx="0">
                  <c:v>週休２日</c:v>
                </c:pt>
                <c:pt idx="1">
                  <c:v>遠隔臨場</c:v>
                </c:pt>
                <c:pt idx="2">
                  <c:v>情報共有システム</c:v>
                </c:pt>
                <c:pt idx="3">
                  <c:v>熱中症
</c:v>
                </c:pt>
                <c:pt idx="4">
                  <c:v>ICT
</c:v>
                </c:pt>
                <c:pt idx="5">
                  <c:v>電子納品</c:v>
                </c:pt>
                <c:pt idx="6">
                  <c:v>施工性の高い工種工法</c:v>
                </c:pt>
              </c:strCache>
            </c:strRef>
          </c:cat>
          <c:val>
            <c:numRef>
              <c:f>Sheet1!$C$2:$C$8</c:f>
              <c:numCache>
                <c:formatCode>General</c:formatCode>
                <c:ptCount val="7"/>
                <c:pt idx="0">
                  <c:v>37</c:v>
                </c:pt>
                <c:pt idx="1">
                  <c:v>5</c:v>
                </c:pt>
                <c:pt idx="2">
                  <c:v>29</c:v>
                </c:pt>
                <c:pt idx="3">
                  <c:v>11</c:v>
                </c:pt>
                <c:pt idx="4">
                  <c:v>5</c:v>
                </c:pt>
                <c:pt idx="5">
                  <c:v>12</c:v>
                </c:pt>
                <c:pt idx="6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44D-4C89-94B0-7CFA6A70165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25"/>
        <c:overlap val="-27"/>
        <c:axId val="467285103"/>
        <c:axId val="1765489184"/>
      </c:barChart>
      <c:lineChart>
        <c:grouping val="standard"/>
        <c:varyColors val="0"/>
        <c:ser>
          <c:idx val="2"/>
          <c:order val="2"/>
          <c:tx>
            <c:strRef>
              <c:f>Sheet1!$D$1</c:f>
              <c:strCache>
                <c:ptCount val="1"/>
                <c:pt idx="0">
                  <c:v>取組率％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square"/>
            <c:size val="6"/>
            <c:spPr>
              <a:solidFill>
                <a:schemeClr val="accent2"/>
              </a:solidFill>
              <a:ln w="9525" cap="flat">
                <a:solidFill>
                  <a:schemeClr val="accent2"/>
                </a:solidFill>
                <a:round/>
              </a:ln>
              <a:effectLst/>
            </c:spPr>
          </c:marker>
          <c:cat>
            <c:strRef>
              <c:f>Sheet1!$A$2:$A$8</c:f>
              <c:strCache>
                <c:ptCount val="7"/>
                <c:pt idx="0">
                  <c:v>週休２日</c:v>
                </c:pt>
                <c:pt idx="1">
                  <c:v>遠隔臨場</c:v>
                </c:pt>
                <c:pt idx="2">
                  <c:v>情報共有システム</c:v>
                </c:pt>
                <c:pt idx="3">
                  <c:v>熱中症
</c:v>
                </c:pt>
                <c:pt idx="4">
                  <c:v>ICT
</c:v>
                </c:pt>
                <c:pt idx="5">
                  <c:v>電子納品</c:v>
                </c:pt>
                <c:pt idx="6">
                  <c:v>施工性の高い工種工法</c:v>
                </c:pt>
              </c:strCache>
            </c:strRef>
          </c:cat>
          <c:val>
            <c:numRef>
              <c:f>Sheet1!$D$2:$D$8</c:f>
              <c:numCache>
                <c:formatCode>General</c:formatCode>
                <c:ptCount val="7"/>
                <c:pt idx="0">
                  <c:v>100</c:v>
                </c:pt>
                <c:pt idx="1">
                  <c:v>14</c:v>
                </c:pt>
                <c:pt idx="2">
                  <c:v>78</c:v>
                </c:pt>
                <c:pt idx="3">
                  <c:v>30</c:v>
                </c:pt>
                <c:pt idx="4">
                  <c:v>14</c:v>
                </c:pt>
                <c:pt idx="5">
                  <c:v>32</c:v>
                </c:pt>
                <c:pt idx="6">
                  <c:v>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544D-4C89-94B0-7CFA6A70165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38631471"/>
        <c:axId val="329759743"/>
      </c:lineChart>
      <c:catAx>
        <c:axId val="46728510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lnSpc>
                <a:spcPts val="1200"/>
              </a:lnSpc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defRPr>
            </a:pPr>
            <a:endParaRPr lang="ja-JP"/>
          </a:p>
        </c:txPr>
        <c:crossAx val="1765489184"/>
        <c:crosses val="autoZero"/>
        <c:auto val="1"/>
        <c:lblAlgn val="ctr"/>
        <c:lblOffset val="100"/>
        <c:noMultiLvlLbl val="0"/>
      </c:catAx>
      <c:valAx>
        <c:axId val="176548918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defRPr>
            </a:pPr>
            <a:endParaRPr lang="ja-JP"/>
          </a:p>
        </c:txPr>
        <c:crossAx val="467285103"/>
        <c:crosses val="autoZero"/>
        <c:crossBetween val="between"/>
      </c:valAx>
      <c:valAx>
        <c:axId val="329759743"/>
        <c:scaling>
          <c:orientation val="minMax"/>
        </c:scaling>
        <c:delete val="0"/>
        <c:axPos val="r"/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defRPr>
            </a:pPr>
            <a:endParaRPr lang="ja-JP"/>
          </a:p>
        </c:txPr>
        <c:crossAx val="438631471"/>
        <c:crosses val="max"/>
        <c:crossBetween val="between"/>
      </c:valAx>
      <c:catAx>
        <c:axId val="438631471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329759743"/>
        <c:crosses val="autoZero"/>
        <c:auto val="1"/>
        <c:lblAlgn val="ctr"/>
        <c:lblOffset val="100"/>
        <c:noMultiLvlLbl val="0"/>
      </c:catAx>
      <c:spPr>
        <a:noFill/>
        <a:ln w="6350">
          <a:solidFill>
            <a:schemeClr val="tx1"/>
          </a:solidFill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游ゴシック" panose="020B0400000000000000" pitchFamily="50" charset="-128"/>
              <a:ea typeface="游ゴシック" panose="020B0400000000000000" pitchFamily="50" charset="-128"/>
              <a:cs typeface="+mn-cs"/>
            </a:defRPr>
          </a:pPr>
          <a:endParaRPr lang="ja-JP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 w="6350">
      <a:solidFill>
        <a:schemeClr val="tx1"/>
      </a:solidFill>
    </a:ln>
    <a:effectLst/>
  </c:spPr>
  <c:txPr>
    <a:bodyPr/>
    <a:lstStyle/>
    <a:p>
      <a:pPr>
        <a:defRPr>
          <a:latin typeface="游ゴシック" panose="020B0400000000000000" pitchFamily="50" charset="-128"/>
          <a:ea typeface="游ゴシック" panose="020B0400000000000000" pitchFamily="50" charset="-128"/>
        </a:defRPr>
      </a:pPr>
      <a:endParaRPr lang="ja-JP"/>
    </a:p>
  </c:txPr>
  <c:externalData r:id="rId3">
    <c:autoUpdate val="0"/>
  </c:externalData>
  <c:userShapes r:id="rId4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defRPr>
            </a:pPr>
            <a:r>
              <a:rPr lang="ja-JP" sz="1400" dirty="0"/>
              <a:t>令和</a:t>
            </a:r>
            <a:r>
              <a:rPr lang="en-US" altLang="ja-JP" sz="1400" dirty="0"/>
              <a:t>6</a:t>
            </a:r>
            <a:r>
              <a:rPr lang="ja-JP" sz="1400" dirty="0"/>
              <a:t>年度 各種取組実績</a:t>
            </a:r>
            <a:r>
              <a:rPr lang="ja-JP" altLang="en-US" sz="1400" dirty="0"/>
              <a:t>（中部局</a:t>
            </a:r>
            <a:r>
              <a:rPr lang="en-US" altLang="ja-JP" sz="1400" dirty="0"/>
              <a:t>_</a:t>
            </a:r>
            <a:r>
              <a:rPr lang="ja-JP" altLang="en-US" sz="1400" dirty="0"/>
              <a:t>林道）</a:t>
            </a:r>
            <a:endParaRPr lang="ja-JP" sz="1400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游ゴシック" panose="020B0400000000000000" pitchFamily="50" charset="-128"/>
              <a:ea typeface="游ゴシック" panose="020B0400000000000000" pitchFamily="50" charset="-128"/>
              <a:cs typeface="+mn-cs"/>
            </a:defRPr>
          </a:pPr>
          <a:endParaRPr lang="ja-JP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対象工事（件）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Sheet1!$A$2:$A$8</c:f>
              <c:strCache>
                <c:ptCount val="7"/>
                <c:pt idx="0">
                  <c:v>週休２日</c:v>
                </c:pt>
                <c:pt idx="1">
                  <c:v>遠隔臨場</c:v>
                </c:pt>
                <c:pt idx="2">
                  <c:v>情報共有システム</c:v>
                </c:pt>
                <c:pt idx="3">
                  <c:v>熱中症
</c:v>
                </c:pt>
                <c:pt idx="4">
                  <c:v>ICT
</c:v>
                </c:pt>
                <c:pt idx="5">
                  <c:v>電子納品</c:v>
                </c:pt>
                <c:pt idx="6">
                  <c:v>施工性の高い工種工法</c:v>
                </c:pt>
              </c:strCache>
            </c:strRef>
          </c:cat>
          <c:val>
            <c:numRef>
              <c:f>Sheet1!$B$2:$B$8</c:f>
              <c:numCache>
                <c:formatCode>General</c:formatCode>
                <c:ptCount val="7"/>
                <c:pt idx="0">
                  <c:v>35</c:v>
                </c:pt>
                <c:pt idx="1">
                  <c:v>35</c:v>
                </c:pt>
                <c:pt idx="2">
                  <c:v>35</c:v>
                </c:pt>
                <c:pt idx="3">
                  <c:v>31</c:v>
                </c:pt>
                <c:pt idx="4">
                  <c:v>0</c:v>
                </c:pt>
                <c:pt idx="5">
                  <c:v>35</c:v>
                </c:pt>
                <c:pt idx="6">
                  <c:v>35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C60-417F-8C41-6D447B9508F0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実施工事（件）</c:v>
                </c:pt>
              </c:strCache>
            </c:strRef>
          </c:tx>
          <c:spPr>
            <a:solidFill>
              <a:srgbClr val="669900"/>
            </a:solidFill>
            <a:ln>
              <a:noFill/>
            </a:ln>
            <a:effectLst/>
          </c:spPr>
          <c:invertIfNegative val="0"/>
          <c:cat>
            <c:strRef>
              <c:f>Sheet1!$A$2:$A$8</c:f>
              <c:strCache>
                <c:ptCount val="7"/>
                <c:pt idx="0">
                  <c:v>週休２日</c:v>
                </c:pt>
                <c:pt idx="1">
                  <c:v>遠隔臨場</c:v>
                </c:pt>
                <c:pt idx="2">
                  <c:v>情報共有システム</c:v>
                </c:pt>
                <c:pt idx="3">
                  <c:v>熱中症
</c:v>
                </c:pt>
                <c:pt idx="4">
                  <c:v>ICT
</c:v>
                </c:pt>
                <c:pt idx="5">
                  <c:v>電子納品</c:v>
                </c:pt>
                <c:pt idx="6">
                  <c:v>施工性の高い工種工法</c:v>
                </c:pt>
              </c:strCache>
            </c:strRef>
          </c:cat>
          <c:val>
            <c:numRef>
              <c:f>Sheet1!$C$2:$C$8</c:f>
              <c:numCache>
                <c:formatCode>General</c:formatCode>
                <c:ptCount val="7"/>
                <c:pt idx="0">
                  <c:v>33</c:v>
                </c:pt>
                <c:pt idx="1">
                  <c:v>0</c:v>
                </c:pt>
                <c:pt idx="2">
                  <c:v>9</c:v>
                </c:pt>
                <c:pt idx="3">
                  <c:v>10</c:v>
                </c:pt>
                <c:pt idx="4">
                  <c:v>3</c:v>
                </c:pt>
                <c:pt idx="5">
                  <c:v>6</c:v>
                </c:pt>
                <c:pt idx="6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C60-417F-8C41-6D447B9508F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25"/>
        <c:overlap val="-27"/>
        <c:axId val="467285103"/>
        <c:axId val="1765489184"/>
      </c:barChart>
      <c:lineChart>
        <c:grouping val="standard"/>
        <c:varyColors val="0"/>
        <c:ser>
          <c:idx val="2"/>
          <c:order val="2"/>
          <c:tx>
            <c:strRef>
              <c:f>Sheet1!$D$1</c:f>
              <c:strCache>
                <c:ptCount val="1"/>
                <c:pt idx="0">
                  <c:v>取組率％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square"/>
            <c:size val="6"/>
            <c:spPr>
              <a:solidFill>
                <a:schemeClr val="accent2"/>
              </a:solidFill>
              <a:ln w="9525" cap="flat">
                <a:solidFill>
                  <a:schemeClr val="accent2"/>
                </a:solidFill>
                <a:round/>
              </a:ln>
              <a:effectLst/>
            </c:spPr>
          </c:marker>
          <c:cat>
            <c:strRef>
              <c:f>Sheet1!$A$2:$A$8</c:f>
              <c:strCache>
                <c:ptCount val="7"/>
                <c:pt idx="0">
                  <c:v>週休２日</c:v>
                </c:pt>
                <c:pt idx="1">
                  <c:v>遠隔臨場</c:v>
                </c:pt>
                <c:pt idx="2">
                  <c:v>情報共有システム</c:v>
                </c:pt>
                <c:pt idx="3">
                  <c:v>熱中症
</c:v>
                </c:pt>
                <c:pt idx="4">
                  <c:v>ICT
</c:v>
                </c:pt>
                <c:pt idx="5">
                  <c:v>電子納品</c:v>
                </c:pt>
                <c:pt idx="6">
                  <c:v>施工性の高い工種工法</c:v>
                </c:pt>
              </c:strCache>
            </c:strRef>
          </c:cat>
          <c:val>
            <c:numRef>
              <c:f>Sheet1!$D$2:$D$8</c:f>
              <c:numCache>
                <c:formatCode>General</c:formatCode>
                <c:ptCount val="7"/>
                <c:pt idx="0">
                  <c:v>94</c:v>
                </c:pt>
                <c:pt idx="1">
                  <c:v>0</c:v>
                </c:pt>
                <c:pt idx="2">
                  <c:v>26</c:v>
                </c:pt>
                <c:pt idx="3">
                  <c:v>32</c:v>
                </c:pt>
                <c:pt idx="4">
                  <c:v>0</c:v>
                </c:pt>
                <c:pt idx="5">
                  <c:v>17</c:v>
                </c:pt>
                <c:pt idx="6">
                  <c:v>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2C60-417F-8C41-6D447B9508F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38631471"/>
        <c:axId val="329759743"/>
      </c:lineChart>
      <c:catAx>
        <c:axId val="46728510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lnSpc>
                <a:spcPts val="1200"/>
              </a:lnSpc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defRPr>
            </a:pPr>
            <a:endParaRPr lang="ja-JP"/>
          </a:p>
        </c:txPr>
        <c:crossAx val="1765489184"/>
        <c:crosses val="autoZero"/>
        <c:auto val="1"/>
        <c:lblAlgn val="ctr"/>
        <c:lblOffset val="100"/>
        <c:noMultiLvlLbl val="0"/>
      </c:catAx>
      <c:valAx>
        <c:axId val="176548918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defRPr>
            </a:pPr>
            <a:endParaRPr lang="ja-JP"/>
          </a:p>
        </c:txPr>
        <c:crossAx val="467285103"/>
        <c:crosses val="autoZero"/>
        <c:crossBetween val="between"/>
      </c:valAx>
      <c:valAx>
        <c:axId val="329759743"/>
        <c:scaling>
          <c:orientation val="minMax"/>
        </c:scaling>
        <c:delete val="0"/>
        <c:axPos val="r"/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defRPr>
            </a:pPr>
            <a:endParaRPr lang="ja-JP"/>
          </a:p>
        </c:txPr>
        <c:crossAx val="438631471"/>
        <c:crosses val="max"/>
        <c:crossBetween val="between"/>
      </c:valAx>
      <c:catAx>
        <c:axId val="438631471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329759743"/>
        <c:crosses val="autoZero"/>
        <c:auto val="1"/>
        <c:lblAlgn val="ctr"/>
        <c:lblOffset val="100"/>
        <c:noMultiLvlLbl val="0"/>
      </c:catAx>
      <c:spPr>
        <a:noFill/>
        <a:ln w="6350">
          <a:solidFill>
            <a:schemeClr val="tx1"/>
          </a:solidFill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游ゴシック" panose="020B0400000000000000" pitchFamily="50" charset="-128"/>
              <a:ea typeface="游ゴシック" panose="020B0400000000000000" pitchFamily="50" charset="-128"/>
              <a:cs typeface="+mn-cs"/>
            </a:defRPr>
          </a:pPr>
          <a:endParaRPr lang="ja-JP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 w="6350">
      <a:solidFill>
        <a:schemeClr val="tx1"/>
      </a:solidFill>
    </a:ln>
    <a:effectLst/>
  </c:spPr>
  <c:txPr>
    <a:bodyPr/>
    <a:lstStyle/>
    <a:p>
      <a:pPr>
        <a:defRPr>
          <a:latin typeface="游ゴシック" panose="020B0400000000000000" pitchFamily="50" charset="-128"/>
          <a:ea typeface="游ゴシック" panose="020B0400000000000000" pitchFamily="50" charset="-128"/>
        </a:defRPr>
      </a:pPr>
      <a:endParaRPr lang="ja-JP"/>
    </a:p>
  </c:txPr>
  <c:externalData r:id="rId3">
    <c:autoUpdate val="0"/>
  </c:externalData>
  <c:userShapes r:id="rId4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defRPr>
            </a:pPr>
            <a:r>
              <a:rPr lang="ja-JP" sz="1400" dirty="0"/>
              <a:t>令和</a:t>
            </a:r>
            <a:r>
              <a:rPr lang="en-US" altLang="ja-JP" sz="1400" dirty="0"/>
              <a:t>7</a:t>
            </a:r>
            <a:r>
              <a:rPr lang="ja-JP" sz="1400" dirty="0"/>
              <a:t>年度 各種取組実績</a:t>
            </a:r>
            <a:r>
              <a:rPr lang="ja-JP" altLang="en-US" sz="1400" dirty="0"/>
              <a:t>（中部局</a:t>
            </a:r>
            <a:r>
              <a:rPr lang="en-US" altLang="ja-JP" sz="1400" dirty="0"/>
              <a:t>_</a:t>
            </a:r>
            <a:r>
              <a:rPr lang="ja-JP" altLang="en-US" sz="1400" dirty="0"/>
              <a:t>林道）</a:t>
            </a:r>
            <a:endParaRPr lang="ja-JP" sz="1400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游ゴシック" panose="020B0400000000000000" pitchFamily="50" charset="-128"/>
              <a:ea typeface="游ゴシック" panose="020B0400000000000000" pitchFamily="50" charset="-128"/>
              <a:cs typeface="+mn-cs"/>
            </a:defRPr>
          </a:pPr>
          <a:endParaRPr lang="ja-JP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対象工事（件）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Sheet1!$A$2:$A$8</c:f>
              <c:strCache>
                <c:ptCount val="7"/>
                <c:pt idx="0">
                  <c:v>週休２日</c:v>
                </c:pt>
                <c:pt idx="1">
                  <c:v>遠隔臨場</c:v>
                </c:pt>
                <c:pt idx="2">
                  <c:v>情報共有システム</c:v>
                </c:pt>
                <c:pt idx="3">
                  <c:v>熱中症
</c:v>
                </c:pt>
                <c:pt idx="4">
                  <c:v>ICT
</c:v>
                </c:pt>
                <c:pt idx="5">
                  <c:v>電子納品</c:v>
                </c:pt>
                <c:pt idx="6">
                  <c:v>施工性の高い工種工法</c:v>
                </c:pt>
              </c:strCache>
            </c:strRef>
          </c:cat>
          <c:val>
            <c:numRef>
              <c:f>Sheet1!$B$2:$B$8</c:f>
              <c:numCache>
                <c:formatCode>General</c:formatCode>
                <c:ptCount val="7"/>
                <c:pt idx="0">
                  <c:v>42</c:v>
                </c:pt>
                <c:pt idx="1">
                  <c:v>9</c:v>
                </c:pt>
                <c:pt idx="2">
                  <c:v>44</c:v>
                </c:pt>
                <c:pt idx="3">
                  <c:v>25</c:v>
                </c:pt>
                <c:pt idx="4">
                  <c:v>8</c:v>
                </c:pt>
                <c:pt idx="5">
                  <c:v>44</c:v>
                </c:pt>
                <c:pt idx="6">
                  <c:v>41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44D-4C89-94B0-7CFA6A701659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実施工事（件）</c:v>
                </c:pt>
              </c:strCache>
            </c:strRef>
          </c:tx>
          <c:spPr>
            <a:solidFill>
              <a:srgbClr val="669900"/>
            </a:solidFill>
            <a:ln>
              <a:noFill/>
            </a:ln>
            <a:effectLst/>
          </c:spPr>
          <c:invertIfNegative val="0"/>
          <c:cat>
            <c:strRef>
              <c:f>Sheet1!$A$2:$A$8</c:f>
              <c:strCache>
                <c:ptCount val="7"/>
                <c:pt idx="0">
                  <c:v>週休２日</c:v>
                </c:pt>
                <c:pt idx="1">
                  <c:v>遠隔臨場</c:v>
                </c:pt>
                <c:pt idx="2">
                  <c:v>情報共有システム</c:v>
                </c:pt>
                <c:pt idx="3">
                  <c:v>熱中症
</c:v>
                </c:pt>
                <c:pt idx="4">
                  <c:v>ICT
</c:v>
                </c:pt>
                <c:pt idx="5">
                  <c:v>電子納品</c:v>
                </c:pt>
                <c:pt idx="6">
                  <c:v>施工性の高い工種工法</c:v>
                </c:pt>
              </c:strCache>
            </c:strRef>
          </c:cat>
          <c:val>
            <c:numRef>
              <c:f>Sheet1!$C$2:$C$8</c:f>
              <c:numCache>
                <c:formatCode>General</c:formatCode>
                <c:ptCount val="7"/>
                <c:pt idx="0">
                  <c:v>39</c:v>
                </c:pt>
                <c:pt idx="1">
                  <c:v>0</c:v>
                </c:pt>
                <c:pt idx="2">
                  <c:v>24</c:v>
                </c:pt>
                <c:pt idx="3">
                  <c:v>9</c:v>
                </c:pt>
                <c:pt idx="4">
                  <c:v>1</c:v>
                </c:pt>
                <c:pt idx="5">
                  <c:v>9</c:v>
                </c:pt>
                <c:pt idx="6">
                  <c:v>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44D-4C89-94B0-7CFA6A70165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25"/>
        <c:overlap val="-27"/>
        <c:axId val="467285103"/>
        <c:axId val="1765489184"/>
      </c:barChart>
      <c:lineChart>
        <c:grouping val="standard"/>
        <c:varyColors val="0"/>
        <c:ser>
          <c:idx val="2"/>
          <c:order val="2"/>
          <c:tx>
            <c:strRef>
              <c:f>Sheet1!$D$1</c:f>
              <c:strCache>
                <c:ptCount val="1"/>
                <c:pt idx="0">
                  <c:v>取組率％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square"/>
            <c:size val="6"/>
            <c:spPr>
              <a:solidFill>
                <a:schemeClr val="accent2"/>
              </a:solidFill>
              <a:ln w="9525" cap="flat">
                <a:solidFill>
                  <a:schemeClr val="accent2"/>
                </a:solidFill>
                <a:round/>
              </a:ln>
              <a:effectLst/>
            </c:spPr>
          </c:marker>
          <c:cat>
            <c:strRef>
              <c:f>Sheet1!$A$2:$A$8</c:f>
              <c:strCache>
                <c:ptCount val="7"/>
                <c:pt idx="0">
                  <c:v>週休２日</c:v>
                </c:pt>
                <c:pt idx="1">
                  <c:v>遠隔臨場</c:v>
                </c:pt>
                <c:pt idx="2">
                  <c:v>情報共有システム</c:v>
                </c:pt>
                <c:pt idx="3">
                  <c:v>熱中症
</c:v>
                </c:pt>
                <c:pt idx="4">
                  <c:v>ICT
</c:v>
                </c:pt>
                <c:pt idx="5">
                  <c:v>電子納品</c:v>
                </c:pt>
                <c:pt idx="6">
                  <c:v>施工性の高い工種工法</c:v>
                </c:pt>
              </c:strCache>
            </c:strRef>
          </c:cat>
          <c:val>
            <c:numRef>
              <c:f>Sheet1!$D$2:$D$8</c:f>
              <c:numCache>
                <c:formatCode>General</c:formatCode>
                <c:ptCount val="7"/>
                <c:pt idx="0">
                  <c:v>93</c:v>
                </c:pt>
                <c:pt idx="1">
                  <c:v>0</c:v>
                </c:pt>
                <c:pt idx="2">
                  <c:v>55</c:v>
                </c:pt>
                <c:pt idx="3">
                  <c:v>36</c:v>
                </c:pt>
                <c:pt idx="4">
                  <c:v>13</c:v>
                </c:pt>
                <c:pt idx="5">
                  <c:v>21</c:v>
                </c:pt>
                <c:pt idx="6">
                  <c:v>17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544D-4C89-94B0-7CFA6A70165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38631471"/>
        <c:axId val="329759743"/>
      </c:lineChart>
      <c:catAx>
        <c:axId val="46728510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lnSpc>
                <a:spcPts val="1200"/>
              </a:lnSpc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defRPr>
            </a:pPr>
            <a:endParaRPr lang="ja-JP"/>
          </a:p>
        </c:txPr>
        <c:crossAx val="1765489184"/>
        <c:crosses val="autoZero"/>
        <c:auto val="1"/>
        <c:lblAlgn val="ctr"/>
        <c:lblOffset val="100"/>
        <c:noMultiLvlLbl val="0"/>
      </c:catAx>
      <c:valAx>
        <c:axId val="176548918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defRPr>
            </a:pPr>
            <a:endParaRPr lang="ja-JP"/>
          </a:p>
        </c:txPr>
        <c:crossAx val="467285103"/>
        <c:crosses val="autoZero"/>
        <c:crossBetween val="between"/>
      </c:valAx>
      <c:valAx>
        <c:axId val="329759743"/>
        <c:scaling>
          <c:orientation val="minMax"/>
        </c:scaling>
        <c:delete val="0"/>
        <c:axPos val="r"/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defRPr>
            </a:pPr>
            <a:endParaRPr lang="ja-JP"/>
          </a:p>
        </c:txPr>
        <c:crossAx val="438631471"/>
        <c:crosses val="max"/>
        <c:crossBetween val="between"/>
      </c:valAx>
      <c:catAx>
        <c:axId val="438631471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329759743"/>
        <c:crosses val="autoZero"/>
        <c:auto val="1"/>
        <c:lblAlgn val="ctr"/>
        <c:lblOffset val="100"/>
        <c:noMultiLvlLbl val="0"/>
      </c:catAx>
      <c:spPr>
        <a:noFill/>
        <a:ln w="6350">
          <a:solidFill>
            <a:schemeClr val="tx1"/>
          </a:solidFill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游ゴシック" panose="020B0400000000000000" pitchFamily="50" charset="-128"/>
              <a:ea typeface="游ゴシック" panose="020B0400000000000000" pitchFamily="50" charset="-128"/>
              <a:cs typeface="+mn-cs"/>
            </a:defRPr>
          </a:pPr>
          <a:endParaRPr lang="ja-JP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 w="6350">
      <a:solidFill>
        <a:schemeClr val="tx1"/>
      </a:solidFill>
    </a:ln>
    <a:effectLst/>
  </c:spPr>
  <c:txPr>
    <a:bodyPr/>
    <a:lstStyle/>
    <a:p>
      <a:pPr>
        <a:defRPr>
          <a:latin typeface="游ゴシック" panose="020B0400000000000000" pitchFamily="50" charset="-128"/>
          <a:ea typeface="游ゴシック" panose="020B0400000000000000" pitchFamily="50" charset="-128"/>
        </a:defRPr>
      </a:pPr>
      <a:endParaRPr lang="ja-JP"/>
    </a:p>
  </c:txPr>
  <c:externalData r:id="rId3">
    <c:autoUpdate val="0"/>
  </c:externalData>
  <c:userShapes r:id="rId4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defRPr>
            </a:pPr>
            <a:r>
              <a:rPr lang="ja-JP" sz="1300" baseline="0" dirty="0"/>
              <a:t>令和</a:t>
            </a:r>
            <a:r>
              <a:rPr lang="en-US" altLang="ja-JP" sz="1300" baseline="0" dirty="0"/>
              <a:t>6</a:t>
            </a:r>
            <a:r>
              <a:rPr lang="ja-JP" sz="1300" baseline="0" dirty="0"/>
              <a:t>年度 各種取組実績</a:t>
            </a:r>
            <a:r>
              <a:rPr lang="ja-JP" altLang="en-US" sz="1300" baseline="0" dirty="0"/>
              <a:t>（名古屋管内</a:t>
            </a:r>
            <a:r>
              <a:rPr lang="en-US" altLang="ja-JP" sz="1300" baseline="0" dirty="0"/>
              <a:t>_</a:t>
            </a:r>
            <a:r>
              <a:rPr lang="ja-JP" altLang="en-US" sz="1300" baseline="0" dirty="0"/>
              <a:t>林道</a:t>
            </a:r>
            <a:r>
              <a:rPr lang="ja-JP" altLang="en-US" sz="1400" dirty="0"/>
              <a:t>）</a:t>
            </a:r>
            <a:endParaRPr lang="ja-JP" sz="1400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游ゴシック" panose="020B0400000000000000" pitchFamily="50" charset="-128"/>
              <a:ea typeface="游ゴシック" panose="020B0400000000000000" pitchFamily="50" charset="-128"/>
              <a:cs typeface="+mn-cs"/>
            </a:defRPr>
          </a:pPr>
          <a:endParaRPr lang="ja-JP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対象工事（件）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Sheet1!$A$2:$A$8</c:f>
              <c:strCache>
                <c:ptCount val="7"/>
                <c:pt idx="0">
                  <c:v>週休２日</c:v>
                </c:pt>
                <c:pt idx="1">
                  <c:v>遠隔臨場</c:v>
                </c:pt>
                <c:pt idx="2">
                  <c:v>情報共有システム</c:v>
                </c:pt>
                <c:pt idx="3">
                  <c:v>熱中症
</c:v>
                </c:pt>
                <c:pt idx="4">
                  <c:v>ICT
</c:v>
                </c:pt>
                <c:pt idx="5">
                  <c:v>電子納品</c:v>
                </c:pt>
                <c:pt idx="6">
                  <c:v>施工性の高い工種工法</c:v>
                </c:pt>
              </c:strCache>
            </c:strRef>
          </c:cat>
          <c:val>
            <c:numRef>
              <c:f>Sheet1!$B$2:$B$8</c:f>
              <c:numCache>
                <c:formatCode>General</c:formatCode>
                <c:ptCount val="7"/>
                <c:pt idx="0">
                  <c:v>17</c:v>
                </c:pt>
                <c:pt idx="1">
                  <c:v>17</c:v>
                </c:pt>
                <c:pt idx="2">
                  <c:v>17</c:v>
                </c:pt>
                <c:pt idx="3">
                  <c:v>16</c:v>
                </c:pt>
                <c:pt idx="4">
                  <c:v>0</c:v>
                </c:pt>
                <c:pt idx="5">
                  <c:v>17</c:v>
                </c:pt>
                <c:pt idx="6">
                  <c:v>17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C60-417F-8C41-6D447B9508F0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実施工事（件）</c:v>
                </c:pt>
              </c:strCache>
            </c:strRef>
          </c:tx>
          <c:spPr>
            <a:solidFill>
              <a:srgbClr val="669900"/>
            </a:solidFill>
            <a:ln>
              <a:noFill/>
            </a:ln>
            <a:effectLst/>
          </c:spPr>
          <c:invertIfNegative val="0"/>
          <c:cat>
            <c:strRef>
              <c:f>Sheet1!$A$2:$A$8</c:f>
              <c:strCache>
                <c:ptCount val="7"/>
                <c:pt idx="0">
                  <c:v>週休２日</c:v>
                </c:pt>
                <c:pt idx="1">
                  <c:v>遠隔臨場</c:v>
                </c:pt>
                <c:pt idx="2">
                  <c:v>情報共有システム</c:v>
                </c:pt>
                <c:pt idx="3">
                  <c:v>熱中症
</c:v>
                </c:pt>
                <c:pt idx="4">
                  <c:v>ICT
</c:v>
                </c:pt>
                <c:pt idx="5">
                  <c:v>電子納品</c:v>
                </c:pt>
                <c:pt idx="6">
                  <c:v>施工性の高い工種工法</c:v>
                </c:pt>
              </c:strCache>
            </c:strRef>
          </c:cat>
          <c:val>
            <c:numRef>
              <c:f>Sheet1!$C$2:$C$8</c:f>
              <c:numCache>
                <c:formatCode>General</c:formatCode>
                <c:ptCount val="7"/>
                <c:pt idx="0">
                  <c:v>16</c:v>
                </c:pt>
                <c:pt idx="1">
                  <c:v>0</c:v>
                </c:pt>
                <c:pt idx="2">
                  <c:v>6</c:v>
                </c:pt>
                <c:pt idx="3">
                  <c:v>10</c:v>
                </c:pt>
                <c:pt idx="4">
                  <c:v>0</c:v>
                </c:pt>
                <c:pt idx="5">
                  <c:v>5</c:v>
                </c:pt>
                <c:pt idx="6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C60-417F-8C41-6D447B9508F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25"/>
        <c:overlap val="-27"/>
        <c:axId val="467285103"/>
        <c:axId val="1765489184"/>
      </c:barChart>
      <c:lineChart>
        <c:grouping val="standard"/>
        <c:varyColors val="0"/>
        <c:ser>
          <c:idx val="2"/>
          <c:order val="2"/>
          <c:tx>
            <c:strRef>
              <c:f>Sheet1!$D$1</c:f>
              <c:strCache>
                <c:ptCount val="1"/>
                <c:pt idx="0">
                  <c:v>取組率％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square"/>
            <c:size val="6"/>
            <c:spPr>
              <a:solidFill>
                <a:schemeClr val="accent2"/>
              </a:solidFill>
              <a:ln w="9525" cap="flat">
                <a:solidFill>
                  <a:schemeClr val="accent2"/>
                </a:solidFill>
                <a:round/>
              </a:ln>
              <a:effectLst/>
            </c:spPr>
          </c:marker>
          <c:cat>
            <c:strRef>
              <c:f>Sheet1!$A$2:$A$8</c:f>
              <c:strCache>
                <c:ptCount val="7"/>
                <c:pt idx="0">
                  <c:v>週休２日</c:v>
                </c:pt>
                <c:pt idx="1">
                  <c:v>遠隔臨場</c:v>
                </c:pt>
                <c:pt idx="2">
                  <c:v>情報共有システム</c:v>
                </c:pt>
                <c:pt idx="3">
                  <c:v>熱中症
</c:v>
                </c:pt>
                <c:pt idx="4">
                  <c:v>ICT
</c:v>
                </c:pt>
                <c:pt idx="5">
                  <c:v>電子納品</c:v>
                </c:pt>
                <c:pt idx="6">
                  <c:v>施工性の高い工種工法</c:v>
                </c:pt>
              </c:strCache>
            </c:strRef>
          </c:cat>
          <c:val>
            <c:numRef>
              <c:f>Sheet1!$D$2:$D$8</c:f>
              <c:numCache>
                <c:formatCode>General</c:formatCode>
                <c:ptCount val="7"/>
                <c:pt idx="0">
                  <c:v>94</c:v>
                </c:pt>
                <c:pt idx="1">
                  <c:v>0</c:v>
                </c:pt>
                <c:pt idx="2">
                  <c:v>35</c:v>
                </c:pt>
                <c:pt idx="3">
                  <c:v>63</c:v>
                </c:pt>
                <c:pt idx="4">
                  <c:v>0</c:v>
                </c:pt>
                <c:pt idx="5">
                  <c:v>29</c:v>
                </c:pt>
                <c:pt idx="6">
                  <c:v>24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2C60-417F-8C41-6D447B9508F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38631471"/>
        <c:axId val="329759743"/>
      </c:lineChart>
      <c:catAx>
        <c:axId val="46728510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lnSpc>
                <a:spcPts val="1200"/>
              </a:lnSpc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defRPr>
            </a:pPr>
            <a:endParaRPr lang="ja-JP"/>
          </a:p>
        </c:txPr>
        <c:crossAx val="1765489184"/>
        <c:crosses val="autoZero"/>
        <c:auto val="1"/>
        <c:lblAlgn val="ctr"/>
        <c:lblOffset val="100"/>
        <c:noMultiLvlLbl val="0"/>
      </c:catAx>
      <c:valAx>
        <c:axId val="176548918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defRPr>
            </a:pPr>
            <a:endParaRPr lang="ja-JP"/>
          </a:p>
        </c:txPr>
        <c:crossAx val="467285103"/>
        <c:crosses val="autoZero"/>
        <c:crossBetween val="between"/>
      </c:valAx>
      <c:valAx>
        <c:axId val="329759743"/>
        <c:scaling>
          <c:orientation val="minMax"/>
        </c:scaling>
        <c:delete val="0"/>
        <c:axPos val="r"/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defRPr>
            </a:pPr>
            <a:endParaRPr lang="ja-JP"/>
          </a:p>
        </c:txPr>
        <c:crossAx val="438631471"/>
        <c:crosses val="max"/>
        <c:crossBetween val="between"/>
      </c:valAx>
      <c:catAx>
        <c:axId val="438631471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329759743"/>
        <c:crosses val="autoZero"/>
        <c:auto val="1"/>
        <c:lblAlgn val="ctr"/>
        <c:lblOffset val="100"/>
        <c:noMultiLvlLbl val="0"/>
      </c:catAx>
      <c:spPr>
        <a:noFill/>
        <a:ln w="6350">
          <a:solidFill>
            <a:schemeClr val="tx1"/>
          </a:solidFill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游ゴシック" panose="020B0400000000000000" pitchFamily="50" charset="-128"/>
              <a:ea typeface="游ゴシック" panose="020B0400000000000000" pitchFamily="50" charset="-128"/>
              <a:cs typeface="+mn-cs"/>
            </a:defRPr>
          </a:pPr>
          <a:endParaRPr lang="ja-JP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 w="6350">
      <a:solidFill>
        <a:schemeClr val="tx1"/>
      </a:solidFill>
    </a:ln>
    <a:effectLst/>
  </c:spPr>
  <c:txPr>
    <a:bodyPr/>
    <a:lstStyle/>
    <a:p>
      <a:pPr>
        <a:defRPr>
          <a:latin typeface="游ゴシック" panose="020B0400000000000000" pitchFamily="50" charset="-128"/>
          <a:ea typeface="游ゴシック" panose="020B0400000000000000" pitchFamily="50" charset="-128"/>
        </a:defRPr>
      </a:pPr>
      <a:endParaRPr lang="ja-JP"/>
    </a:p>
  </c:txPr>
  <c:externalData r:id="rId3">
    <c:autoUpdate val="0"/>
  </c:externalData>
  <c:userShapes r:id="rId4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defRPr>
            </a:pPr>
            <a:r>
              <a:rPr lang="ja-JP" sz="1300" dirty="0"/>
              <a:t>令和</a:t>
            </a:r>
            <a:r>
              <a:rPr lang="en-US" altLang="ja-JP" sz="1300" dirty="0"/>
              <a:t>7</a:t>
            </a:r>
            <a:r>
              <a:rPr lang="ja-JP" sz="1300" dirty="0"/>
              <a:t>年度 各種取組実績</a:t>
            </a:r>
            <a:r>
              <a:rPr lang="ja-JP" altLang="en-US" sz="1300" dirty="0"/>
              <a:t>（名古屋管内</a:t>
            </a:r>
            <a:r>
              <a:rPr lang="en-US" altLang="ja-JP" sz="1300" dirty="0"/>
              <a:t>_</a:t>
            </a:r>
            <a:r>
              <a:rPr lang="ja-JP" altLang="en-US" sz="1300" dirty="0"/>
              <a:t>林道）</a:t>
            </a:r>
            <a:endParaRPr lang="ja-JP" sz="1300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游ゴシック" panose="020B0400000000000000" pitchFamily="50" charset="-128"/>
              <a:ea typeface="游ゴシック" panose="020B0400000000000000" pitchFamily="50" charset="-128"/>
              <a:cs typeface="+mn-cs"/>
            </a:defRPr>
          </a:pPr>
          <a:endParaRPr lang="ja-JP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対象工事（件）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Sheet1!$A$2:$A$8</c:f>
              <c:strCache>
                <c:ptCount val="7"/>
                <c:pt idx="0">
                  <c:v>週休２日</c:v>
                </c:pt>
                <c:pt idx="1">
                  <c:v>遠隔臨場</c:v>
                </c:pt>
                <c:pt idx="2">
                  <c:v>情報共有システム</c:v>
                </c:pt>
                <c:pt idx="3">
                  <c:v>熱中症
</c:v>
                </c:pt>
                <c:pt idx="4">
                  <c:v>ICT
</c:v>
                </c:pt>
                <c:pt idx="5">
                  <c:v>電子納品</c:v>
                </c:pt>
                <c:pt idx="6">
                  <c:v>施工性の高い工種工法</c:v>
                </c:pt>
              </c:strCache>
            </c:strRef>
          </c:cat>
          <c:val>
            <c:numRef>
              <c:f>Sheet1!$B$2:$B$8</c:f>
              <c:numCache>
                <c:formatCode>General</c:formatCode>
                <c:ptCount val="7"/>
                <c:pt idx="0">
                  <c:v>16</c:v>
                </c:pt>
                <c:pt idx="1">
                  <c:v>16</c:v>
                </c:pt>
                <c:pt idx="2">
                  <c:v>16</c:v>
                </c:pt>
                <c:pt idx="3">
                  <c:v>15</c:v>
                </c:pt>
                <c:pt idx="4">
                  <c:v>9</c:v>
                </c:pt>
                <c:pt idx="5">
                  <c:v>16</c:v>
                </c:pt>
                <c:pt idx="6">
                  <c:v>16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44D-4C89-94B0-7CFA6A701659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実施工事（件）</c:v>
                </c:pt>
              </c:strCache>
            </c:strRef>
          </c:tx>
          <c:spPr>
            <a:solidFill>
              <a:srgbClr val="669900"/>
            </a:solidFill>
            <a:ln>
              <a:noFill/>
            </a:ln>
            <a:effectLst/>
          </c:spPr>
          <c:invertIfNegative val="0"/>
          <c:cat>
            <c:strRef>
              <c:f>Sheet1!$A$2:$A$8</c:f>
              <c:strCache>
                <c:ptCount val="7"/>
                <c:pt idx="0">
                  <c:v>週休２日</c:v>
                </c:pt>
                <c:pt idx="1">
                  <c:v>遠隔臨場</c:v>
                </c:pt>
                <c:pt idx="2">
                  <c:v>情報共有システム</c:v>
                </c:pt>
                <c:pt idx="3">
                  <c:v>熱中症
</c:v>
                </c:pt>
                <c:pt idx="4">
                  <c:v>ICT
</c:v>
                </c:pt>
                <c:pt idx="5">
                  <c:v>電子納品</c:v>
                </c:pt>
                <c:pt idx="6">
                  <c:v>施工性の高い工種工法</c:v>
                </c:pt>
              </c:strCache>
            </c:strRef>
          </c:cat>
          <c:val>
            <c:numRef>
              <c:f>Sheet1!$C$2:$C$8</c:f>
              <c:numCache>
                <c:formatCode>General</c:formatCode>
                <c:ptCount val="7"/>
                <c:pt idx="0">
                  <c:v>14</c:v>
                </c:pt>
                <c:pt idx="1">
                  <c:v>0</c:v>
                </c:pt>
                <c:pt idx="2">
                  <c:v>8</c:v>
                </c:pt>
                <c:pt idx="3">
                  <c:v>8</c:v>
                </c:pt>
                <c:pt idx="4">
                  <c:v>0</c:v>
                </c:pt>
                <c:pt idx="5">
                  <c:v>4</c:v>
                </c:pt>
                <c:pt idx="6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44D-4C89-94B0-7CFA6A70165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25"/>
        <c:overlap val="-27"/>
        <c:axId val="467285103"/>
        <c:axId val="1765489184"/>
      </c:barChart>
      <c:lineChart>
        <c:grouping val="standard"/>
        <c:varyColors val="0"/>
        <c:ser>
          <c:idx val="2"/>
          <c:order val="2"/>
          <c:tx>
            <c:strRef>
              <c:f>Sheet1!$D$1</c:f>
              <c:strCache>
                <c:ptCount val="1"/>
                <c:pt idx="0">
                  <c:v>取組率％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square"/>
            <c:size val="6"/>
            <c:spPr>
              <a:solidFill>
                <a:schemeClr val="accent2"/>
              </a:solidFill>
              <a:ln w="9525" cap="flat">
                <a:solidFill>
                  <a:schemeClr val="accent2"/>
                </a:solidFill>
                <a:round/>
              </a:ln>
              <a:effectLst/>
            </c:spPr>
          </c:marker>
          <c:cat>
            <c:strRef>
              <c:f>Sheet1!$A$2:$A$8</c:f>
              <c:strCache>
                <c:ptCount val="7"/>
                <c:pt idx="0">
                  <c:v>週休２日</c:v>
                </c:pt>
                <c:pt idx="1">
                  <c:v>遠隔臨場</c:v>
                </c:pt>
                <c:pt idx="2">
                  <c:v>情報共有システム</c:v>
                </c:pt>
                <c:pt idx="3">
                  <c:v>熱中症
</c:v>
                </c:pt>
                <c:pt idx="4">
                  <c:v>ICT
</c:v>
                </c:pt>
                <c:pt idx="5">
                  <c:v>電子納品</c:v>
                </c:pt>
                <c:pt idx="6">
                  <c:v>施工性の高い工種工法</c:v>
                </c:pt>
              </c:strCache>
            </c:strRef>
          </c:cat>
          <c:val>
            <c:numRef>
              <c:f>Sheet1!$D$2:$D$8</c:f>
              <c:numCache>
                <c:formatCode>General</c:formatCode>
                <c:ptCount val="7"/>
                <c:pt idx="0">
                  <c:v>88</c:v>
                </c:pt>
                <c:pt idx="1">
                  <c:v>0</c:v>
                </c:pt>
                <c:pt idx="2">
                  <c:v>50</c:v>
                </c:pt>
                <c:pt idx="3">
                  <c:v>53</c:v>
                </c:pt>
                <c:pt idx="4">
                  <c:v>0</c:v>
                </c:pt>
                <c:pt idx="5">
                  <c:v>25</c:v>
                </c:pt>
                <c:pt idx="6">
                  <c:v>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544D-4C89-94B0-7CFA6A70165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38631471"/>
        <c:axId val="329759743"/>
      </c:lineChart>
      <c:catAx>
        <c:axId val="46728510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lnSpc>
                <a:spcPts val="1200"/>
              </a:lnSpc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defRPr>
            </a:pPr>
            <a:endParaRPr lang="ja-JP"/>
          </a:p>
        </c:txPr>
        <c:crossAx val="1765489184"/>
        <c:crosses val="autoZero"/>
        <c:auto val="1"/>
        <c:lblAlgn val="ctr"/>
        <c:lblOffset val="100"/>
        <c:noMultiLvlLbl val="0"/>
      </c:catAx>
      <c:valAx>
        <c:axId val="176548918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defRPr>
            </a:pPr>
            <a:endParaRPr lang="ja-JP"/>
          </a:p>
        </c:txPr>
        <c:crossAx val="467285103"/>
        <c:crosses val="autoZero"/>
        <c:crossBetween val="between"/>
      </c:valAx>
      <c:valAx>
        <c:axId val="329759743"/>
        <c:scaling>
          <c:orientation val="minMax"/>
        </c:scaling>
        <c:delete val="0"/>
        <c:axPos val="r"/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defRPr>
            </a:pPr>
            <a:endParaRPr lang="ja-JP"/>
          </a:p>
        </c:txPr>
        <c:crossAx val="438631471"/>
        <c:crosses val="max"/>
        <c:crossBetween val="between"/>
      </c:valAx>
      <c:catAx>
        <c:axId val="438631471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329759743"/>
        <c:crosses val="autoZero"/>
        <c:auto val="1"/>
        <c:lblAlgn val="ctr"/>
        <c:lblOffset val="100"/>
        <c:noMultiLvlLbl val="0"/>
      </c:catAx>
      <c:spPr>
        <a:noFill/>
        <a:ln w="6350">
          <a:solidFill>
            <a:schemeClr val="tx1"/>
          </a:solidFill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游ゴシック" panose="020B0400000000000000" pitchFamily="50" charset="-128"/>
              <a:ea typeface="游ゴシック" panose="020B0400000000000000" pitchFamily="50" charset="-128"/>
              <a:cs typeface="+mn-cs"/>
            </a:defRPr>
          </a:pPr>
          <a:endParaRPr lang="ja-JP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 w="6350">
      <a:solidFill>
        <a:schemeClr val="tx1"/>
      </a:solidFill>
    </a:ln>
    <a:effectLst/>
  </c:spPr>
  <c:txPr>
    <a:bodyPr/>
    <a:lstStyle/>
    <a:p>
      <a:pPr>
        <a:defRPr>
          <a:latin typeface="游ゴシック" panose="020B0400000000000000" pitchFamily="50" charset="-128"/>
          <a:ea typeface="游ゴシック" panose="020B0400000000000000" pitchFamily="50" charset="-128"/>
        </a:defRPr>
      </a:pPr>
      <a:endParaRPr lang="ja-JP"/>
    </a:p>
  </c:txPr>
  <c:externalData r:id="rId3">
    <c:autoUpdate val="0"/>
  </c:externalData>
  <c:userShapes r:id="rId4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</cdr:x>
      <cdr:y>0.06603</cdr:y>
    </cdr:from>
    <cdr:to>
      <cdr:x>0.07182</cdr:x>
      <cdr:y>0.12195</cdr:y>
    </cdr:to>
    <cdr:sp macro="" textlink="">
      <cdr:nvSpPr>
        <cdr:cNvPr id="2" name="テキスト ボックス 1">
          <a:extLst xmlns:a="http://schemas.openxmlformats.org/drawingml/2006/main">
            <a:ext uri="{FF2B5EF4-FFF2-40B4-BE49-F238E27FC236}">
              <a16:creationId xmlns:a16="http://schemas.microsoft.com/office/drawing/2014/main" id="{609A9A6C-2B38-5A72-895C-044CC96DDE9B}"/>
            </a:ext>
          </a:extLst>
        </cdr:cNvPr>
        <cdr:cNvSpPr txBox="1"/>
      </cdr:nvSpPr>
      <cdr:spPr>
        <a:xfrm xmlns:a="http://schemas.openxmlformats.org/drawingml/2006/main">
          <a:off x="0" y="290697"/>
          <a:ext cx="468000" cy="246221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vertOverflow="clip" wrap="square" rtlCol="0">
          <a:spAutoFit/>
        </a:bodyPr>
        <a:lstStyle xmlns:a="http://schemas.openxmlformats.org/drawingml/2006/main"/>
        <a:p xmlns:a="http://schemas.openxmlformats.org/drawingml/2006/main">
          <a:pPr algn="l"/>
          <a:r>
            <a:rPr lang="ja-JP" altLang="en-US" sz="1000" i="0" u="none" strike="noStrike" baseline="0" dirty="0">
              <a:solidFill>
                <a:schemeClr val="tx1">
                  <a:lumMod val="65000"/>
                  <a:lumOff val="35000"/>
                </a:schemeClr>
              </a:solidFill>
              <a:latin typeface="游ゴシック" panose="020B0400000000000000" pitchFamily="50" charset="-128"/>
              <a:ea typeface="游ゴシック" panose="020B0400000000000000" pitchFamily="50" charset="-128"/>
            </a:rPr>
            <a:t>件数</a:t>
          </a:r>
        </a:p>
      </cdr:txBody>
    </cdr:sp>
  </cdr:relSizeAnchor>
  <cdr:relSizeAnchor xmlns:cdr="http://schemas.openxmlformats.org/drawingml/2006/chartDrawing">
    <cdr:from>
      <cdr:x>0.94475</cdr:x>
      <cdr:y>0.06428</cdr:y>
    </cdr:from>
    <cdr:to>
      <cdr:x>1</cdr:x>
      <cdr:y>0.1237</cdr:y>
    </cdr:to>
    <cdr:sp macro="" textlink="">
      <cdr:nvSpPr>
        <cdr:cNvPr id="3" name="テキスト ボックス 1">
          <a:extLst xmlns:a="http://schemas.openxmlformats.org/drawingml/2006/main">
            <a:ext uri="{FF2B5EF4-FFF2-40B4-BE49-F238E27FC236}">
              <a16:creationId xmlns:a16="http://schemas.microsoft.com/office/drawing/2014/main" id="{F9D99131-4BF5-0BB8-EEB9-C5D575D0A462}"/>
            </a:ext>
          </a:extLst>
        </cdr:cNvPr>
        <cdr:cNvSpPr txBox="1"/>
      </cdr:nvSpPr>
      <cdr:spPr>
        <a:xfrm xmlns:a="http://schemas.openxmlformats.org/drawingml/2006/main">
          <a:off x="6156000" y="283002"/>
          <a:ext cx="360000" cy="261610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l"/>
          <a:r>
            <a:rPr lang="ja-JP" altLang="en-US" sz="1100" i="0" u="none" strike="noStrike" baseline="0" dirty="0">
              <a:solidFill>
                <a:schemeClr val="tx1">
                  <a:lumMod val="65000"/>
                  <a:lumOff val="35000"/>
                </a:schemeClr>
              </a:solidFill>
              <a:latin typeface="游ゴシック Medium" panose="020B0500000000000000" pitchFamily="50" charset="-128"/>
              <a:ea typeface="游ゴシック Medium" panose="020B0500000000000000" pitchFamily="50" charset="-128"/>
            </a:rPr>
            <a:t>％</a:t>
          </a: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</cdr:x>
      <cdr:y>0.06603</cdr:y>
    </cdr:from>
    <cdr:to>
      <cdr:x>0.07182</cdr:x>
      <cdr:y>0.12195</cdr:y>
    </cdr:to>
    <cdr:sp macro="" textlink="">
      <cdr:nvSpPr>
        <cdr:cNvPr id="2" name="テキスト ボックス 1">
          <a:extLst xmlns:a="http://schemas.openxmlformats.org/drawingml/2006/main">
            <a:ext uri="{FF2B5EF4-FFF2-40B4-BE49-F238E27FC236}">
              <a16:creationId xmlns:a16="http://schemas.microsoft.com/office/drawing/2014/main" id="{609A9A6C-2B38-5A72-895C-044CC96DDE9B}"/>
            </a:ext>
          </a:extLst>
        </cdr:cNvPr>
        <cdr:cNvSpPr txBox="1"/>
      </cdr:nvSpPr>
      <cdr:spPr>
        <a:xfrm xmlns:a="http://schemas.openxmlformats.org/drawingml/2006/main">
          <a:off x="0" y="290697"/>
          <a:ext cx="468000" cy="246221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vertOverflow="clip" wrap="square" rtlCol="0">
          <a:spAutoFit/>
        </a:bodyPr>
        <a:lstStyle xmlns:a="http://schemas.openxmlformats.org/drawingml/2006/main"/>
        <a:p xmlns:a="http://schemas.openxmlformats.org/drawingml/2006/main">
          <a:pPr algn="l"/>
          <a:r>
            <a:rPr lang="ja-JP" altLang="en-US" sz="1000" i="0" u="none" strike="noStrike" baseline="0" dirty="0">
              <a:solidFill>
                <a:schemeClr val="tx1">
                  <a:lumMod val="65000"/>
                  <a:lumOff val="35000"/>
                </a:schemeClr>
              </a:solidFill>
              <a:latin typeface="游ゴシック" panose="020B0400000000000000" pitchFamily="50" charset="-128"/>
              <a:ea typeface="游ゴシック" panose="020B0400000000000000" pitchFamily="50" charset="-128"/>
            </a:rPr>
            <a:t>件数</a:t>
          </a:r>
        </a:p>
      </cdr:txBody>
    </cdr:sp>
  </cdr:relSizeAnchor>
  <cdr:relSizeAnchor xmlns:cdr="http://schemas.openxmlformats.org/drawingml/2006/chartDrawing">
    <cdr:from>
      <cdr:x>0.94475</cdr:x>
      <cdr:y>0.06428</cdr:y>
    </cdr:from>
    <cdr:to>
      <cdr:x>1</cdr:x>
      <cdr:y>0.1237</cdr:y>
    </cdr:to>
    <cdr:sp macro="" textlink="">
      <cdr:nvSpPr>
        <cdr:cNvPr id="3" name="テキスト ボックス 1">
          <a:extLst xmlns:a="http://schemas.openxmlformats.org/drawingml/2006/main">
            <a:ext uri="{FF2B5EF4-FFF2-40B4-BE49-F238E27FC236}">
              <a16:creationId xmlns:a16="http://schemas.microsoft.com/office/drawing/2014/main" id="{F9D99131-4BF5-0BB8-EEB9-C5D575D0A462}"/>
            </a:ext>
          </a:extLst>
        </cdr:cNvPr>
        <cdr:cNvSpPr txBox="1"/>
      </cdr:nvSpPr>
      <cdr:spPr>
        <a:xfrm xmlns:a="http://schemas.openxmlformats.org/drawingml/2006/main">
          <a:off x="6156000" y="283002"/>
          <a:ext cx="360000" cy="261610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l"/>
          <a:r>
            <a:rPr lang="ja-JP" altLang="en-US" sz="1100" i="0" u="none" strike="noStrike" baseline="0" dirty="0">
              <a:solidFill>
                <a:schemeClr val="tx1">
                  <a:lumMod val="65000"/>
                  <a:lumOff val="35000"/>
                </a:schemeClr>
              </a:solidFill>
              <a:latin typeface="游ゴシック Medium" panose="020B0500000000000000" pitchFamily="50" charset="-128"/>
              <a:ea typeface="游ゴシック Medium" panose="020B0500000000000000" pitchFamily="50" charset="-128"/>
            </a:rPr>
            <a:t>％</a:t>
          </a:r>
        </a:p>
      </cdr:txBody>
    </cdr:sp>
  </cdr:relSizeAnchor>
  <cdr:relSizeAnchor xmlns:cdr="http://schemas.openxmlformats.org/drawingml/2006/chartDrawing">
    <cdr:from>
      <cdr:x>0.12512</cdr:x>
      <cdr:y>0.08322</cdr:y>
    </cdr:from>
    <cdr:to>
      <cdr:x>0.23101</cdr:x>
      <cdr:y>0.13659</cdr:y>
    </cdr:to>
    <cdr:sp macro="" textlink="">
      <cdr:nvSpPr>
        <cdr:cNvPr id="4" name="テキスト ボックス 1">
          <a:extLst xmlns:a="http://schemas.openxmlformats.org/drawingml/2006/main">
            <a:ext uri="{FF2B5EF4-FFF2-40B4-BE49-F238E27FC236}">
              <a16:creationId xmlns:a16="http://schemas.microsoft.com/office/drawing/2014/main" id="{D61F43BD-7171-1CF8-2AD1-635886650A7C}"/>
            </a:ext>
          </a:extLst>
        </cdr:cNvPr>
        <cdr:cNvSpPr txBox="1"/>
      </cdr:nvSpPr>
      <cdr:spPr>
        <a:xfrm xmlns:a="http://schemas.openxmlformats.org/drawingml/2006/main">
          <a:off x="552980" y="383903"/>
          <a:ext cx="467979" cy="246221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defPPr>
            <a:defRPr lang="en-US"/>
          </a:defPPr>
          <a:lvl1pPr marL="0" indent="0" algn="l" defTabSz="457200" rtl="0" eaLnBrk="1" latinLnBrk="0" hangingPunct="1">
            <a:defRPr sz="11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indent="0" algn="l" defTabSz="457200" rtl="0" eaLnBrk="1" latinLnBrk="0" hangingPunct="1">
            <a:defRPr sz="11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indent="0" algn="l" defTabSz="457200" rtl="0" eaLnBrk="1" latinLnBrk="0" hangingPunct="1">
            <a:defRPr sz="11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indent="0" algn="l" defTabSz="457200" rtl="0" eaLnBrk="1" latinLnBrk="0" hangingPunct="1">
            <a:defRPr sz="11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indent="0" algn="l" defTabSz="457200" rtl="0" eaLnBrk="1" latinLnBrk="0" hangingPunct="1">
            <a:defRPr sz="11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indent="0" algn="l" defTabSz="457200" rtl="0" eaLnBrk="1" latinLnBrk="0" hangingPunct="1">
            <a:defRPr sz="11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indent="0" algn="l" defTabSz="457200" rtl="0" eaLnBrk="1" latinLnBrk="0" hangingPunct="1">
            <a:defRPr sz="11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indent="0" algn="l" defTabSz="457200" rtl="0" eaLnBrk="1" latinLnBrk="0" hangingPunct="1">
            <a:defRPr sz="11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indent="0" algn="l" defTabSz="457200" rtl="0" eaLnBrk="1" latinLnBrk="0" hangingPunct="1">
            <a:defRPr sz="11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l"/>
          <a:r>
            <a:rPr lang="en-US" altLang="ja-JP" sz="1000" dirty="0">
              <a:solidFill>
                <a:schemeClr val="tx1">
                  <a:lumMod val="65000"/>
                  <a:lumOff val="35000"/>
                </a:schemeClr>
              </a:solidFill>
              <a:latin typeface="游ゴシック" panose="020B0400000000000000" pitchFamily="50" charset="-128"/>
              <a:ea typeface="游ゴシック" panose="020B0400000000000000" pitchFamily="50" charset="-128"/>
            </a:rPr>
            <a:t>90</a:t>
          </a:r>
          <a:r>
            <a:rPr lang="en-US" altLang="ja-JP" sz="1000" i="0" u="none" strike="noStrike" baseline="0" dirty="0">
              <a:solidFill>
                <a:schemeClr val="tx1">
                  <a:lumMod val="65000"/>
                  <a:lumOff val="35000"/>
                </a:schemeClr>
              </a:solidFill>
              <a:latin typeface="游ゴシック" panose="020B0400000000000000" pitchFamily="50" charset="-128"/>
              <a:ea typeface="游ゴシック" panose="020B0400000000000000" pitchFamily="50" charset="-128"/>
            </a:rPr>
            <a:t>%</a:t>
          </a:r>
          <a:endParaRPr lang="ja-JP" altLang="en-US" sz="1000" i="0" u="none" strike="noStrike" baseline="0" dirty="0">
            <a:solidFill>
              <a:schemeClr val="tx1">
                <a:lumMod val="65000"/>
                <a:lumOff val="35000"/>
              </a:schemeClr>
            </a:solidFill>
            <a:latin typeface="游ゴシック" panose="020B0400000000000000" pitchFamily="50" charset="-128"/>
            <a:ea typeface="游ゴシック" panose="020B0400000000000000" pitchFamily="50" charset="-128"/>
          </a:endParaRPr>
        </a:p>
      </cdr:txBody>
    </cdr:sp>
  </cdr:relSizeAnchor>
  <cdr:relSizeAnchor xmlns:cdr="http://schemas.openxmlformats.org/drawingml/2006/chartDrawing">
    <cdr:from>
      <cdr:x>0.23101</cdr:x>
      <cdr:y>0.08322</cdr:y>
    </cdr:from>
    <cdr:to>
      <cdr:x>0.3369</cdr:x>
      <cdr:y>0.13659</cdr:y>
    </cdr:to>
    <cdr:sp macro="" textlink="">
      <cdr:nvSpPr>
        <cdr:cNvPr id="5" name="テキスト ボックス 1">
          <a:extLst xmlns:a="http://schemas.openxmlformats.org/drawingml/2006/main">
            <a:ext uri="{FF2B5EF4-FFF2-40B4-BE49-F238E27FC236}">
              <a16:creationId xmlns:a16="http://schemas.microsoft.com/office/drawing/2014/main" id="{42208F8A-9CEF-F84B-852E-E9C222BCDFBF}"/>
            </a:ext>
          </a:extLst>
        </cdr:cNvPr>
        <cdr:cNvSpPr txBox="1"/>
      </cdr:nvSpPr>
      <cdr:spPr>
        <a:xfrm xmlns:a="http://schemas.openxmlformats.org/drawingml/2006/main">
          <a:off x="1020959" y="383927"/>
          <a:ext cx="467979" cy="246221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defPPr>
            <a:defRPr lang="en-US"/>
          </a:defPPr>
          <a:lvl1pPr marL="0" indent="0" algn="l" defTabSz="457200" rtl="0" eaLnBrk="1" latinLnBrk="0" hangingPunct="1">
            <a:defRPr sz="11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indent="0" algn="l" defTabSz="457200" rtl="0" eaLnBrk="1" latinLnBrk="0" hangingPunct="1">
            <a:defRPr sz="11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indent="0" algn="l" defTabSz="457200" rtl="0" eaLnBrk="1" latinLnBrk="0" hangingPunct="1">
            <a:defRPr sz="11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indent="0" algn="l" defTabSz="457200" rtl="0" eaLnBrk="1" latinLnBrk="0" hangingPunct="1">
            <a:defRPr sz="11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indent="0" algn="l" defTabSz="457200" rtl="0" eaLnBrk="1" latinLnBrk="0" hangingPunct="1">
            <a:defRPr sz="11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indent="0" algn="l" defTabSz="457200" rtl="0" eaLnBrk="1" latinLnBrk="0" hangingPunct="1">
            <a:defRPr sz="11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indent="0" algn="l" defTabSz="457200" rtl="0" eaLnBrk="1" latinLnBrk="0" hangingPunct="1">
            <a:defRPr sz="11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indent="0" algn="l" defTabSz="457200" rtl="0" eaLnBrk="1" latinLnBrk="0" hangingPunct="1">
            <a:defRPr sz="11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indent="0" algn="l" defTabSz="457200" rtl="0" eaLnBrk="1" latinLnBrk="0" hangingPunct="1">
            <a:defRPr sz="11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l"/>
          <a:r>
            <a:rPr lang="en-US" altLang="ja-JP" sz="1000" dirty="0">
              <a:solidFill>
                <a:schemeClr val="tx1">
                  <a:lumMod val="65000"/>
                  <a:lumOff val="35000"/>
                </a:schemeClr>
              </a:solidFill>
              <a:latin typeface="游ゴシック" panose="020B0400000000000000" pitchFamily="50" charset="-128"/>
              <a:ea typeface="游ゴシック" panose="020B0400000000000000" pitchFamily="50" charset="-128"/>
            </a:rPr>
            <a:t>11</a:t>
          </a:r>
          <a:r>
            <a:rPr lang="en-US" altLang="ja-JP" sz="1000" i="0" u="none" strike="noStrike" baseline="0" dirty="0">
              <a:solidFill>
                <a:schemeClr val="tx1">
                  <a:lumMod val="65000"/>
                  <a:lumOff val="35000"/>
                </a:schemeClr>
              </a:solidFill>
              <a:latin typeface="游ゴシック" panose="020B0400000000000000" pitchFamily="50" charset="-128"/>
              <a:ea typeface="游ゴシック" panose="020B0400000000000000" pitchFamily="50" charset="-128"/>
            </a:rPr>
            <a:t>%</a:t>
          </a:r>
          <a:endParaRPr lang="ja-JP" altLang="en-US" sz="1000" i="0" u="none" strike="noStrike" baseline="0" dirty="0">
            <a:solidFill>
              <a:schemeClr val="tx1">
                <a:lumMod val="65000"/>
                <a:lumOff val="35000"/>
              </a:schemeClr>
            </a:solidFill>
            <a:latin typeface="游ゴシック" panose="020B0400000000000000" pitchFamily="50" charset="-128"/>
            <a:ea typeface="游ゴシック" panose="020B0400000000000000" pitchFamily="50" charset="-128"/>
          </a:endParaRPr>
        </a:p>
      </cdr:txBody>
    </cdr:sp>
  </cdr:relSizeAnchor>
  <cdr:relSizeAnchor xmlns:cdr="http://schemas.openxmlformats.org/drawingml/2006/chartDrawing">
    <cdr:from>
      <cdr:x>0.34423</cdr:x>
      <cdr:y>0.08321</cdr:y>
    </cdr:from>
    <cdr:to>
      <cdr:x>0.46358</cdr:x>
      <cdr:y>0.13659</cdr:y>
    </cdr:to>
    <cdr:sp macro="" textlink="">
      <cdr:nvSpPr>
        <cdr:cNvPr id="6" name="テキスト ボックス 1">
          <a:extLst xmlns:a="http://schemas.openxmlformats.org/drawingml/2006/main">
            <a:ext uri="{FF2B5EF4-FFF2-40B4-BE49-F238E27FC236}">
              <a16:creationId xmlns:a16="http://schemas.microsoft.com/office/drawing/2014/main" id="{070B300B-3849-4799-6329-67447F21F68C}"/>
            </a:ext>
          </a:extLst>
        </cdr:cNvPr>
        <cdr:cNvSpPr txBox="1"/>
      </cdr:nvSpPr>
      <cdr:spPr>
        <a:xfrm xmlns:a="http://schemas.openxmlformats.org/drawingml/2006/main">
          <a:off x="1521351" y="383879"/>
          <a:ext cx="527483" cy="246262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defPPr>
            <a:defRPr lang="en-US"/>
          </a:defPPr>
          <a:lvl1pPr marL="0" indent="0" algn="l" defTabSz="457200" rtl="0" eaLnBrk="1" latinLnBrk="0" hangingPunct="1">
            <a:defRPr sz="11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indent="0" algn="l" defTabSz="457200" rtl="0" eaLnBrk="1" latinLnBrk="0" hangingPunct="1">
            <a:defRPr sz="11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indent="0" algn="l" defTabSz="457200" rtl="0" eaLnBrk="1" latinLnBrk="0" hangingPunct="1">
            <a:defRPr sz="11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indent="0" algn="l" defTabSz="457200" rtl="0" eaLnBrk="1" latinLnBrk="0" hangingPunct="1">
            <a:defRPr sz="11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indent="0" algn="l" defTabSz="457200" rtl="0" eaLnBrk="1" latinLnBrk="0" hangingPunct="1">
            <a:defRPr sz="11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indent="0" algn="l" defTabSz="457200" rtl="0" eaLnBrk="1" latinLnBrk="0" hangingPunct="1">
            <a:defRPr sz="11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indent="0" algn="l" defTabSz="457200" rtl="0" eaLnBrk="1" latinLnBrk="0" hangingPunct="1">
            <a:defRPr sz="11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indent="0" algn="l" defTabSz="457200" rtl="0" eaLnBrk="1" latinLnBrk="0" hangingPunct="1">
            <a:defRPr sz="11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indent="0" algn="l" defTabSz="457200" rtl="0" eaLnBrk="1" latinLnBrk="0" hangingPunct="1">
            <a:defRPr sz="11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l"/>
          <a:r>
            <a:rPr lang="en-US" altLang="ja-JP" sz="1000" dirty="0">
              <a:solidFill>
                <a:schemeClr val="tx1">
                  <a:lumMod val="65000"/>
                  <a:lumOff val="35000"/>
                </a:schemeClr>
              </a:solidFill>
              <a:latin typeface="游ゴシック" panose="020B0400000000000000" pitchFamily="50" charset="-128"/>
              <a:ea typeface="游ゴシック" panose="020B0400000000000000" pitchFamily="50" charset="-128"/>
            </a:rPr>
            <a:t>90</a:t>
          </a:r>
          <a:r>
            <a:rPr lang="ja-JP" altLang="en-US" sz="1000" dirty="0">
              <a:solidFill>
                <a:schemeClr val="tx1">
                  <a:lumMod val="65000"/>
                  <a:lumOff val="35000"/>
                </a:schemeClr>
              </a:solidFill>
              <a:latin typeface="游ゴシック" panose="020B0400000000000000" pitchFamily="50" charset="-128"/>
              <a:ea typeface="游ゴシック" panose="020B0400000000000000" pitchFamily="50" charset="-128"/>
            </a:rPr>
            <a:t>％</a:t>
          </a:r>
          <a:endParaRPr lang="ja-JP" altLang="en-US" sz="1000" i="0" u="none" strike="noStrike" baseline="0" dirty="0">
            <a:solidFill>
              <a:schemeClr val="tx1">
                <a:lumMod val="65000"/>
                <a:lumOff val="35000"/>
              </a:schemeClr>
            </a:solidFill>
            <a:latin typeface="游ゴシック" panose="020B0400000000000000" pitchFamily="50" charset="-128"/>
            <a:ea typeface="游ゴシック" panose="020B0400000000000000" pitchFamily="50" charset="-128"/>
          </a:endParaRPr>
        </a:p>
      </cdr:txBody>
    </cdr:sp>
  </cdr:relSizeAnchor>
  <cdr:relSizeAnchor xmlns:cdr="http://schemas.openxmlformats.org/drawingml/2006/chartDrawing">
    <cdr:from>
      <cdr:x>0.45289</cdr:x>
      <cdr:y>0.08322</cdr:y>
    </cdr:from>
    <cdr:to>
      <cdr:x>0.56297</cdr:x>
      <cdr:y>0.13659</cdr:y>
    </cdr:to>
    <cdr:sp macro="" textlink="">
      <cdr:nvSpPr>
        <cdr:cNvPr id="7" name="テキスト ボックス 1">
          <a:extLst xmlns:a="http://schemas.openxmlformats.org/drawingml/2006/main">
            <a:ext uri="{FF2B5EF4-FFF2-40B4-BE49-F238E27FC236}">
              <a16:creationId xmlns:a16="http://schemas.microsoft.com/office/drawing/2014/main" id="{9FA487FC-E821-9442-B5A7-CD98B0404569}"/>
            </a:ext>
          </a:extLst>
        </cdr:cNvPr>
        <cdr:cNvSpPr txBox="1"/>
      </cdr:nvSpPr>
      <cdr:spPr>
        <a:xfrm xmlns:a="http://schemas.openxmlformats.org/drawingml/2006/main">
          <a:off x="2001602" y="383903"/>
          <a:ext cx="486498" cy="246221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defPPr>
            <a:defRPr lang="en-US"/>
          </a:defPPr>
          <a:lvl1pPr marL="0" indent="0" algn="l" defTabSz="457200" rtl="0" eaLnBrk="1" latinLnBrk="0" hangingPunct="1">
            <a:defRPr sz="11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indent="0" algn="l" defTabSz="457200" rtl="0" eaLnBrk="1" latinLnBrk="0" hangingPunct="1">
            <a:defRPr sz="11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indent="0" algn="l" defTabSz="457200" rtl="0" eaLnBrk="1" latinLnBrk="0" hangingPunct="1">
            <a:defRPr sz="11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indent="0" algn="l" defTabSz="457200" rtl="0" eaLnBrk="1" latinLnBrk="0" hangingPunct="1">
            <a:defRPr sz="11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indent="0" algn="l" defTabSz="457200" rtl="0" eaLnBrk="1" latinLnBrk="0" hangingPunct="1">
            <a:defRPr sz="11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indent="0" algn="l" defTabSz="457200" rtl="0" eaLnBrk="1" latinLnBrk="0" hangingPunct="1">
            <a:defRPr sz="11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indent="0" algn="l" defTabSz="457200" rtl="0" eaLnBrk="1" latinLnBrk="0" hangingPunct="1">
            <a:defRPr sz="11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indent="0" algn="l" defTabSz="457200" rtl="0" eaLnBrk="1" latinLnBrk="0" hangingPunct="1">
            <a:defRPr sz="11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indent="0" algn="l" defTabSz="457200" rtl="0" eaLnBrk="1" latinLnBrk="0" hangingPunct="1">
            <a:defRPr sz="11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l"/>
          <a:r>
            <a:rPr lang="en-US" altLang="ja-JP" sz="1000" dirty="0">
              <a:solidFill>
                <a:schemeClr val="tx1">
                  <a:lumMod val="65000"/>
                  <a:lumOff val="35000"/>
                </a:schemeClr>
              </a:solidFill>
              <a:latin typeface="游ゴシック" panose="020B0400000000000000" pitchFamily="50" charset="-128"/>
              <a:ea typeface="游ゴシック" panose="020B0400000000000000" pitchFamily="50" charset="-128"/>
            </a:rPr>
            <a:t>18%</a:t>
          </a:r>
        </a:p>
      </cdr:txBody>
    </cdr:sp>
  </cdr:relSizeAnchor>
  <cdr:relSizeAnchor xmlns:cdr="http://schemas.openxmlformats.org/drawingml/2006/chartDrawing">
    <cdr:from>
      <cdr:x>0.56297</cdr:x>
      <cdr:y>0.08321</cdr:y>
    </cdr:from>
    <cdr:to>
      <cdr:x>0.66856</cdr:x>
      <cdr:y>0.13659</cdr:y>
    </cdr:to>
    <cdr:sp macro="" textlink="">
      <cdr:nvSpPr>
        <cdr:cNvPr id="8" name="テキスト ボックス 1">
          <a:extLst xmlns:a="http://schemas.openxmlformats.org/drawingml/2006/main">
            <a:ext uri="{FF2B5EF4-FFF2-40B4-BE49-F238E27FC236}">
              <a16:creationId xmlns:a16="http://schemas.microsoft.com/office/drawing/2014/main" id="{3CE840D9-D339-1B13-A6F6-CA7A72887D69}"/>
            </a:ext>
          </a:extLst>
        </cdr:cNvPr>
        <cdr:cNvSpPr txBox="1"/>
      </cdr:nvSpPr>
      <cdr:spPr>
        <a:xfrm xmlns:a="http://schemas.openxmlformats.org/drawingml/2006/main">
          <a:off x="2488100" y="383902"/>
          <a:ext cx="466657" cy="246221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defPPr>
            <a:defRPr lang="en-US"/>
          </a:defPPr>
          <a:lvl1pPr marL="0" indent="0" algn="l" defTabSz="457200" rtl="0" eaLnBrk="1" latinLnBrk="0" hangingPunct="1">
            <a:defRPr sz="11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indent="0" algn="l" defTabSz="457200" rtl="0" eaLnBrk="1" latinLnBrk="0" hangingPunct="1">
            <a:defRPr sz="11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indent="0" algn="l" defTabSz="457200" rtl="0" eaLnBrk="1" latinLnBrk="0" hangingPunct="1">
            <a:defRPr sz="11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indent="0" algn="l" defTabSz="457200" rtl="0" eaLnBrk="1" latinLnBrk="0" hangingPunct="1">
            <a:defRPr sz="11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indent="0" algn="l" defTabSz="457200" rtl="0" eaLnBrk="1" latinLnBrk="0" hangingPunct="1">
            <a:defRPr sz="11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indent="0" algn="l" defTabSz="457200" rtl="0" eaLnBrk="1" latinLnBrk="0" hangingPunct="1">
            <a:defRPr sz="11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indent="0" algn="l" defTabSz="457200" rtl="0" eaLnBrk="1" latinLnBrk="0" hangingPunct="1">
            <a:defRPr sz="11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indent="0" algn="l" defTabSz="457200" rtl="0" eaLnBrk="1" latinLnBrk="0" hangingPunct="1">
            <a:defRPr sz="11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indent="0" algn="l" defTabSz="457200" rtl="0" eaLnBrk="1" latinLnBrk="0" hangingPunct="1">
            <a:defRPr sz="11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l"/>
          <a:r>
            <a:rPr lang="en-US" altLang="ja-JP" sz="1000" i="0" u="none" strike="noStrike" baseline="0" dirty="0">
              <a:solidFill>
                <a:schemeClr val="tx1">
                  <a:lumMod val="65000"/>
                  <a:lumOff val="35000"/>
                </a:schemeClr>
              </a:solidFill>
              <a:latin typeface="游ゴシック" panose="020B0400000000000000" pitchFamily="50" charset="-128"/>
              <a:ea typeface="游ゴシック" panose="020B0400000000000000" pitchFamily="50" charset="-128"/>
            </a:rPr>
            <a:t>17%</a:t>
          </a:r>
        </a:p>
      </cdr:txBody>
    </cdr:sp>
  </cdr:relSizeAnchor>
  <cdr:relSizeAnchor xmlns:cdr="http://schemas.openxmlformats.org/drawingml/2006/chartDrawing">
    <cdr:from>
      <cdr:x>0.67833</cdr:x>
      <cdr:y>0.08322</cdr:y>
    </cdr:from>
    <cdr:to>
      <cdr:x>0.78422</cdr:x>
      <cdr:y>0.13659</cdr:y>
    </cdr:to>
    <cdr:sp macro="" textlink="">
      <cdr:nvSpPr>
        <cdr:cNvPr id="9" name="テキスト ボックス 1">
          <a:extLst xmlns:a="http://schemas.openxmlformats.org/drawingml/2006/main">
            <a:ext uri="{FF2B5EF4-FFF2-40B4-BE49-F238E27FC236}">
              <a16:creationId xmlns:a16="http://schemas.microsoft.com/office/drawing/2014/main" id="{67E6B298-1DF6-0FF2-B114-96B0E40A1A10}"/>
            </a:ext>
          </a:extLst>
        </cdr:cNvPr>
        <cdr:cNvSpPr txBox="1"/>
      </cdr:nvSpPr>
      <cdr:spPr>
        <a:xfrm xmlns:a="http://schemas.openxmlformats.org/drawingml/2006/main">
          <a:off x="2997931" y="383903"/>
          <a:ext cx="467979" cy="246221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defPPr>
            <a:defRPr lang="en-US"/>
          </a:defPPr>
          <a:lvl1pPr marL="0" indent="0" algn="l" defTabSz="457200" rtl="0" eaLnBrk="1" latinLnBrk="0" hangingPunct="1">
            <a:defRPr sz="11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indent="0" algn="l" defTabSz="457200" rtl="0" eaLnBrk="1" latinLnBrk="0" hangingPunct="1">
            <a:defRPr sz="11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indent="0" algn="l" defTabSz="457200" rtl="0" eaLnBrk="1" latinLnBrk="0" hangingPunct="1">
            <a:defRPr sz="11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indent="0" algn="l" defTabSz="457200" rtl="0" eaLnBrk="1" latinLnBrk="0" hangingPunct="1">
            <a:defRPr sz="11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indent="0" algn="l" defTabSz="457200" rtl="0" eaLnBrk="1" latinLnBrk="0" hangingPunct="1">
            <a:defRPr sz="11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indent="0" algn="l" defTabSz="457200" rtl="0" eaLnBrk="1" latinLnBrk="0" hangingPunct="1">
            <a:defRPr sz="11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indent="0" algn="l" defTabSz="457200" rtl="0" eaLnBrk="1" latinLnBrk="0" hangingPunct="1">
            <a:defRPr sz="11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indent="0" algn="l" defTabSz="457200" rtl="0" eaLnBrk="1" latinLnBrk="0" hangingPunct="1">
            <a:defRPr sz="11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indent="0" algn="l" defTabSz="457200" rtl="0" eaLnBrk="1" latinLnBrk="0" hangingPunct="1">
            <a:defRPr sz="11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l"/>
          <a:r>
            <a:rPr lang="en-US" altLang="ja-JP" sz="1000" dirty="0">
              <a:solidFill>
                <a:schemeClr val="tx1">
                  <a:lumMod val="65000"/>
                  <a:lumOff val="35000"/>
                </a:schemeClr>
              </a:solidFill>
              <a:latin typeface="游ゴシック" panose="020B0400000000000000" pitchFamily="50" charset="-128"/>
              <a:ea typeface="游ゴシック" panose="020B0400000000000000" pitchFamily="50" charset="-128"/>
            </a:rPr>
            <a:t>27</a:t>
          </a:r>
          <a:r>
            <a:rPr lang="en-US" altLang="ja-JP" sz="1000" i="0" u="none" strike="noStrike" baseline="0" dirty="0">
              <a:solidFill>
                <a:schemeClr val="tx1">
                  <a:lumMod val="65000"/>
                  <a:lumOff val="35000"/>
                </a:schemeClr>
              </a:solidFill>
              <a:latin typeface="游ゴシック" panose="020B0400000000000000" pitchFamily="50" charset="-128"/>
              <a:ea typeface="游ゴシック" panose="020B0400000000000000" pitchFamily="50" charset="-128"/>
            </a:rPr>
            <a:t>%</a:t>
          </a:r>
          <a:endParaRPr lang="ja-JP" altLang="en-US" sz="1000" i="0" u="none" strike="noStrike" baseline="0" dirty="0">
            <a:solidFill>
              <a:schemeClr val="tx1">
                <a:lumMod val="65000"/>
                <a:lumOff val="35000"/>
              </a:schemeClr>
            </a:solidFill>
            <a:latin typeface="游ゴシック" panose="020B0400000000000000" pitchFamily="50" charset="-128"/>
            <a:ea typeface="游ゴシック" panose="020B0400000000000000" pitchFamily="50" charset="-128"/>
          </a:endParaRPr>
        </a:p>
      </cdr:txBody>
    </cdr:sp>
  </cdr:relSizeAnchor>
  <cdr:relSizeAnchor xmlns:cdr="http://schemas.openxmlformats.org/drawingml/2006/chartDrawing">
    <cdr:from>
      <cdr:x>0.79555</cdr:x>
      <cdr:y>0.08322</cdr:y>
    </cdr:from>
    <cdr:to>
      <cdr:x>0.90143</cdr:x>
      <cdr:y>0.13658</cdr:y>
    </cdr:to>
    <cdr:sp macro="" textlink="">
      <cdr:nvSpPr>
        <cdr:cNvPr id="10" name="テキスト ボックス 1">
          <a:extLst xmlns:a="http://schemas.openxmlformats.org/drawingml/2006/main">
            <a:ext uri="{FF2B5EF4-FFF2-40B4-BE49-F238E27FC236}">
              <a16:creationId xmlns:a16="http://schemas.microsoft.com/office/drawing/2014/main" id="{4DF8049A-23C0-E2E1-2704-900A4DD3D58D}"/>
            </a:ext>
          </a:extLst>
        </cdr:cNvPr>
        <cdr:cNvSpPr txBox="1"/>
      </cdr:nvSpPr>
      <cdr:spPr>
        <a:xfrm xmlns:a="http://schemas.openxmlformats.org/drawingml/2006/main">
          <a:off x="3515976" y="383903"/>
          <a:ext cx="467979" cy="246197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defPPr>
            <a:defRPr lang="en-US"/>
          </a:defPPr>
          <a:lvl1pPr marL="0" indent="0" algn="l" defTabSz="457200" rtl="0" eaLnBrk="1" latinLnBrk="0" hangingPunct="1">
            <a:defRPr sz="11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indent="0" algn="l" defTabSz="457200" rtl="0" eaLnBrk="1" latinLnBrk="0" hangingPunct="1">
            <a:defRPr sz="11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indent="0" algn="l" defTabSz="457200" rtl="0" eaLnBrk="1" latinLnBrk="0" hangingPunct="1">
            <a:defRPr sz="11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indent="0" algn="l" defTabSz="457200" rtl="0" eaLnBrk="1" latinLnBrk="0" hangingPunct="1">
            <a:defRPr sz="11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indent="0" algn="l" defTabSz="457200" rtl="0" eaLnBrk="1" latinLnBrk="0" hangingPunct="1">
            <a:defRPr sz="11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indent="0" algn="l" defTabSz="457200" rtl="0" eaLnBrk="1" latinLnBrk="0" hangingPunct="1">
            <a:defRPr sz="11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indent="0" algn="l" defTabSz="457200" rtl="0" eaLnBrk="1" latinLnBrk="0" hangingPunct="1">
            <a:defRPr sz="11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indent="0" algn="l" defTabSz="457200" rtl="0" eaLnBrk="1" latinLnBrk="0" hangingPunct="1">
            <a:defRPr sz="11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indent="0" algn="l" defTabSz="457200" rtl="0" eaLnBrk="1" latinLnBrk="0" hangingPunct="1">
            <a:defRPr sz="11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l"/>
          <a:r>
            <a:rPr lang="en-US" altLang="ja-JP" sz="1000" dirty="0">
              <a:solidFill>
                <a:schemeClr val="tx1">
                  <a:lumMod val="65000"/>
                  <a:lumOff val="35000"/>
                </a:schemeClr>
              </a:solidFill>
              <a:latin typeface="游ゴシック" panose="020B0400000000000000" pitchFamily="50" charset="-128"/>
              <a:ea typeface="游ゴシック" panose="020B0400000000000000" pitchFamily="50" charset="-128"/>
            </a:rPr>
            <a:t>5</a:t>
          </a:r>
          <a:r>
            <a:rPr lang="en-US" altLang="ja-JP" sz="1000" i="0" u="none" strike="noStrike" baseline="0" dirty="0">
              <a:solidFill>
                <a:schemeClr val="tx1">
                  <a:lumMod val="65000"/>
                  <a:lumOff val="35000"/>
                </a:schemeClr>
              </a:solidFill>
              <a:latin typeface="游ゴシック" panose="020B0400000000000000" pitchFamily="50" charset="-128"/>
              <a:ea typeface="游ゴシック" panose="020B0400000000000000" pitchFamily="50" charset="-128"/>
            </a:rPr>
            <a:t>%</a:t>
          </a:r>
          <a:endParaRPr lang="ja-JP" altLang="en-US" sz="1000" i="0" u="none" strike="noStrike" baseline="0" dirty="0">
            <a:solidFill>
              <a:schemeClr val="tx1">
                <a:lumMod val="65000"/>
                <a:lumOff val="35000"/>
              </a:schemeClr>
            </a:solidFill>
            <a:latin typeface="游ゴシック" panose="020B0400000000000000" pitchFamily="50" charset="-128"/>
            <a:ea typeface="游ゴシック" panose="020B0400000000000000" pitchFamily="50" charset="-128"/>
          </a:endParaRPr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</cdr:x>
      <cdr:y>0.06603</cdr:y>
    </cdr:from>
    <cdr:to>
      <cdr:x>0.07182</cdr:x>
      <cdr:y>0.12195</cdr:y>
    </cdr:to>
    <cdr:sp macro="" textlink="">
      <cdr:nvSpPr>
        <cdr:cNvPr id="2" name="テキスト ボックス 1">
          <a:extLst xmlns:a="http://schemas.openxmlformats.org/drawingml/2006/main">
            <a:ext uri="{FF2B5EF4-FFF2-40B4-BE49-F238E27FC236}">
              <a16:creationId xmlns:a16="http://schemas.microsoft.com/office/drawing/2014/main" id="{609A9A6C-2B38-5A72-895C-044CC96DDE9B}"/>
            </a:ext>
          </a:extLst>
        </cdr:cNvPr>
        <cdr:cNvSpPr txBox="1"/>
      </cdr:nvSpPr>
      <cdr:spPr>
        <a:xfrm xmlns:a="http://schemas.openxmlformats.org/drawingml/2006/main">
          <a:off x="0" y="290697"/>
          <a:ext cx="468000" cy="246221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vertOverflow="clip" wrap="square" rtlCol="0">
          <a:spAutoFit/>
        </a:bodyPr>
        <a:lstStyle xmlns:a="http://schemas.openxmlformats.org/drawingml/2006/main"/>
        <a:p xmlns:a="http://schemas.openxmlformats.org/drawingml/2006/main">
          <a:pPr algn="l"/>
          <a:r>
            <a:rPr lang="ja-JP" altLang="en-US" sz="1000" i="0" u="none" strike="noStrike" baseline="0" dirty="0">
              <a:solidFill>
                <a:schemeClr val="tx1">
                  <a:lumMod val="65000"/>
                  <a:lumOff val="35000"/>
                </a:schemeClr>
              </a:solidFill>
              <a:latin typeface="游ゴシック" panose="020B0400000000000000" pitchFamily="50" charset="-128"/>
              <a:ea typeface="游ゴシック" panose="020B0400000000000000" pitchFamily="50" charset="-128"/>
            </a:rPr>
            <a:t>件数</a:t>
          </a:r>
        </a:p>
      </cdr:txBody>
    </cdr:sp>
  </cdr:relSizeAnchor>
  <cdr:relSizeAnchor xmlns:cdr="http://schemas.openxmlformats.org/drawingml/2006/chartDrawing">
    <cdr:from>
      <cdr:x>0.94475</cdr:x>
      <cdr:y>0.06428</cdr:y>
    </cdr:from>
    <cdr:to>
      <cdr:x>1</cdr:x>
      <cdr:y>0.1237</cdr:y>
    </cdr:to>
    <cdr:sp macro="" textlink="">
      <cdr:nvSpPr>
        <cdr:cNvPr id="3" name="テキスト ボックス 1">
          <a:extLst xmlns:a="http://schemas.openxmlformats.org/drawingml/2006/main">
            <a:ext uri="{FF2B5EF4-FFF2-40B4-BE49-F238E27FC236}">
              <a16:creationId xmlns:a16="http://schemas.microsoft.com/office/drawing/2014/main" id="{F9D99131-4BF5-0BB8-EEB9-C5D575D0A462}"/>
            </a:ext>
          </a:extLst>
        </cdr:cNvPr>
        <cdr:cNvSpPr txBox="1"/>
      </cdr:nvSpPr>
      <cdr:spPr>
        <a:xfrm xmlns:a="http://schemas.openxmlformats.org/drawingml/2006/main">
          <a:off x="6156000" y="283002"/>
          <a:ext cx="360000" cy="261610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l"/>
          <a:r>
            <a:rPr lang="ja-JP" altLang="en-US" sz="1100" i="0" u="none" strike="noStrike" baseline="0" dirty="0">
              <a:solidFill>
                <a:schemeClr val="tx1">
                  <a:lumMod val="65000"/>
                  <a:lumOff val="35000"/>
                </a:schemeClr>
              </a:solidFill>
              <a:latin typeface="游ゴシック Medium" panose="020B0500000000000000" pitchFamily="50" charset="-128"/>
              <a:ea typeface="游ゴシック Medium" panose="020B0500000000000000" pitchFamily="50" charset="-128"/>
            </a:rPr>
            <a:t>％</a:t>
          </a:r>
        </a:p>
      </cdr:txBody>
    </cdr:sp>
  </cdr:relSizeAnchor>
</c:userShapes>
</file>

<file path=ppt/drawings/drawing4.xml><?xml version="1.0" encoding="utf-8"?>
<c:userShapes xmlns:c="http://schemas.openxmlformats.org/drawingml/2006/chart">
  <cdr:relSizeAnchor xmlns:cdr="http://schemas.openxmlformats.org/drawingml/2006/chartDrawing">
    <cdr:from>
      <cdr:x>0</cdr:x>
      <cdr:y>0.06603</cdr:y>
    </cdr:from>
    <cdr:to>
      <cdr:x>0.07182</cdr:x>
      <cdr:y>0.12195</cdr:y>
    </cdr:to>
    <cdr:sp macro="" textlink="">
      <cdr:nvSpPr>
        <cdr:cNvPr id="2" name="テキスト ボックス 1">
          <a:extLst xmlns:a="http://schemas.openxmlformats.org/drawingml/2006/main">
            <a:ext uri="{FF2B5EF4-FFF2-40B4-BE49-F238E27FC236}">
              <a16:creationId xmlns:a16="http://schemas.microsoft.com/office/drawing/2014/main" id="{609A9A6C-2B38-5A72-895C-044CC96DDE9B}"/>
            </a:ext>
          </a:extLst>
        </cdr:cNvPr>
        <cdr:cNvSpPr txBox="1"/>
      </cdr:nvSpPr>
      <cdr:spPr>
        <a:xfrm xmlns:a="http://schemas.openxmlformats.org/drawingml/2006/main">
          <a:off x="0" y="290697"/>
          <a:ext cx="468000" cy="246221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vertOverflow="clip" wrap="square" rtlCol="0">
          <a:spAutoFit/>
        </a:bodyPr>
        <a:lstStyle xmlns:a="http://schemas.openxmlformats.org/drawingml/2006/main"/>
        <a:p xmlns:a="http://schemas.openxmlformats.org/drawingml/2006/main">
          <a:pPr algn="l"/>
          <a:r>
            <a:rPr lang="ja-JP" altLang="en-US" sz="1000" i="0" u="none" strike="noStrike" baseline="0" dirty="0">
              <a:solidFill>
                <a:schemeClr val="tx1">
                  <a:lumMod val="65000"/>
                  <a:lumOff val="35000"/>
                </a:schemeClr>
              </a:solidFill>
              <a:latin typeface="游ゴシック" panose="020B0400000000000000" pitchFamily="50" charset="-128"/>
              <a:ea typeface="游ゴシック" panose="020B0400000000000000" pitchFamily="50" charset="-128"/>
            </a:rPr>
            <a:t>件数</a:t>
          </a:r>
        </a:p>
      </cdr:txBody>
    </cdr:sp>
  </cdr:relSizeAnchor>
  <cdr:relSizeAnchor xmlns:cdr="http://schemas.openxmlformats.org/drawingml/2006/chartDrawing">
    <cdr:from>
      <cdr:x>0.94475</cdr:x>
      <cdr:y>0.06428</cdr:y>
    </cdr:from>
    <cdr:to>
      <cdr:x>1</cdr:x>
      <cdr:y>0.1237</cdr:y>
    </cdr:to>
    <cdr:sp macro="" textlink="">
      <cdr:nvSpPr>
        <cdr:cNvPr id="3" name="テキスト ボックス 1">
          <a:extLst xmlns:a="http://schemas.openxmlformats.org/drawingml/2006/main">
            <a:ext uri="{FF2B5EF4-FFF2-40B4-BE49-F238E27FC236}">
              <a16:creationId xmlns:a16="http://schemas.microsoft.com/office/drawing/2014/main" id="{F9D99131-4BF5-0BB8-EEB9-C5D575D0A462}"/>
            </a:ext>
          </a:extLst>
        </cdr:cNvPr>
        <cdr:cNvSpPr txBox="1"/>
      </cdr:nvSpPr>
      <cdr:spPr>
        <a:xfrm xmlns:a="http://schemas.openxmlformats.org/drawingml/2006/main">
          <a:off x="6156000" y="283002"/>
          <a:ext cx="360000" cy="261610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l"/>
          <a:r>
            <a:rPr lang="ja-JP" altLang="en-US" sz="1100" i="0" u="none" strike="noStrike" baseline="0" dirty="0">
              <a:solidFill>
                <a:schemeClr val="tx1">
                  <a:lumMod val="65000"/>
                  <a:lumOff val="35000"/>
                </a:schemeClr>
              </a:solidFill>
              <a:latin typeface="游ゴシック Medium" panose="020B0500000000000000" pitchFamily="50" charset="-128"/>
              <a:ea typeface="游ゴシック Medium" panose="020B0500000000000000" pitchFamily="50" charset="-128"/>
            </a:rPr>
            <a:t>％</a:t>
          </a:r>
        </a:p>
      </cdr:txBody>
    </cdr:sp>
  </cdr:relSizeAnchor>
  <cdr:relSizeAnchor xmlns:cdr="http://schemas.openxmlformats.org/drawingml/2006/chartDrawing">
    <cdr:from>
      <cdr:x>0.12512</cdr:x>
      <cdr:y>0.08322</cdr:y>
    </cdr:from>
    <cdr:to>
      <cdr:x>0.25058</cdr:x>
      <cdr:y>0.13659</cdr:y>
    </cdr:to>
    <cdr:sp macro="" textlink="">
      <cdr:nvSpPr>
        <cdr:cNvPr id="4" name="テキスト ボックス 1">
          <a:extLst xmlns:a="http://schemas.openxmlformats.org/drawingml/2006/main">
            <a:ext uri="{FF2B5EF4-FFF2-40B4-BE49-F238E27FC236}">
              <a16:creationId xmlns:a16="http://schemas.microsoft.com/office/drawing/2014/main" id="{D61F43BD-7171-1CF8-2AD1-635886650A7C}"/>
            </a:ext>
          </a:extLst>
        </cdr:cNvPr>
        <cdr:cNvSpPr txBox="1"/>
      </cdr:nvSpPr>
      <cdr:spPr>
        <a:xfrm xmlns:a="http://schemas.openxmlformats.org/drawingml/2006/main">
          <a:off x="552978" y="383925"/>
          <a:ext cx="554484" cy="246221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defPPr>
            <a:defRPr lang="en-US"/>
          </a:defPPr>
          <a:lvl1pPr marL="0" indent="0" algn="l" defTabSz="457200" rtl="0" eaLnBrk="1" latinLnBrk="0" hangingPunct="1">
            <a:defRPr sz="11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indent="0" algn="l" defTabSz="457200" rtl="0" eaLnBrk="1" latinLnBrk="0" hangingPunct="1">
            <a:defRPr sz="11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indent="0" algn="l" defTabSz="457200" rtl="0" eaLnBrk="1" latinLnBrk="0" hangingPunct="1">
            <a:defRPr sz="11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indent="0" algn="l" defTabSz="457200" rtl="0" eaLnBrk="1" latinLnBrk="0" hangingPunct="1">
            <a:defRPr sz="11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indent="0" algn="l" defTabSz="457200" rtl="0" eaLnBrk="1" latinLnBrk="0" hangingPunct="1">
            <a:defRPr sz="11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indent="0" algn="l" defTabSz="457200" rtl="0" eaLnBrk="1" latinLnBrk="0" hangingPunct="1">
            <a:defRPr sz="11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indent="0" algn="l" defTabSz="457200" rtl="0" eaLnBrk="1" latinLnBrk="0" hangingPunct="1">
            <a:defRPr sz="11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indent="0" algn="l" defTabSz="457200" rtl="0" eaLnBrk="1" latinLnBrk="0" hangingPunct="1">
            <a:defRPr sz="11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indent="0" algn="l" defTabSz="457200" rtl="0" eaLnBrk="1" latinLnBrk="0" hangingPunct="1">
            <a:defRPr sz="11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l"/>
          <a:r>
            <a:rPr lang="en-US" altLang="ja-JP" sz="1000" dirty="0">
              <a:solidFill>
                <a:schemeClr val="tx1">
                  <a:lumMod val="65000"/>
                  <a:lumOff val="35000"/>
                </a:schemeClr>
              </a:solidFill>
              <a:latin typeface="游ゴシック" panose="020B0400000000000000" pitchFamily="50" charset="-128"/>
              <a:ea typeface="游ゴシック" panose="020B0400000000000000" pitchFamily="50" charset="-128"/>
            </a:rPr>
            <a:t>100</a:t>
          </a:r>
          <a:r>
            <a:rPr lang="en-US" altLang="ja-JP" sz="1000" i="0" u="none" strike="noStrike" baseline="0" dirty="0">
              <a:solidFill>
                <a:schemeClr val="tx1">
                  <a:lumMod val="65000"/>
                  <a:lumOff val="35000"/>
                </a:schemeClr>
              </a:solidFill>
              <a:latin typeface="游ゴシック" panose="020B0400000000000000" pitchFamily="50" charset="-128"/>
              <a:ea typeface="游ゴシック" panose="020B0400000000000000" pitchFamily="50" charset="-128"/>
            </a:rPr>
            <a:t>%</a:t>
          </a:r>
          <a:endParaRPr lang="ja-JP" altLang="en-US" sz="1000" i="0" u="none" strike="noStrike" baseline="0" dirty="0">
            <a:solidFill>
              <a:schemeClr val="tx1">
                <a:lumMod val="65000"/>
                <a:lumOff val="35000"/>
              </a:schemeClr>
            </a:solidFill>
            <a:latin typeface="游ゴシック" panose="020B0400000000000000" pitchFamily="50" charset="-128"/>
            <a:ea typeface="游ゴシック" panose="020B0400000000000000" pitchFamily="50" charset="-128"/>
          </a:endParaRPr>
        </a:p>
      </cdr:txBody>
    </cdr:sp>
  </cdr:relSizeAnchor>
  <cdr:relSizeAnchor xmlns:cdr="http://schemas.openxmlformats.org/drawingml/2006/chartDrawing">
    <cdr:from>
      <cdr:x>0.23101</cdr:x>
      <cdr:y>0.08322</cdr:y>
    </cdr:from>
    <cdr:to>
      <cdr:x>0.3369</cdr:x>
      <cdr:y>0.13659</cdr:y>
    </cdr:to>
    <cdr:sp macro="" textlink="">
      <cdr:nvSpPr>
        <cdr:cNvPr id="5" name="テキスト ボックス 1">
          <a:extLst xmlns:a="http://schemas.openxmlformats.org/drawingml/2006/main">
            <a:ext uri="{FF2B5EF4-FFF2-40B4-BE49-F238E27FC236}">
              <a16:creationId xmlns:a16="http://schemas.microsoft.com/office/drawing/2014/main" id="{42208F8A-9CEF-F84B-852E-E9C222BCDFBF}"/>
            </a:ext>
          </a:extLst>
        </cdr:cNvPr>
        <cdr:cNvSpPr txBox="1"/>
      </cdr:nvSpPr>
      <cdr:spPr>
        <a:xfrm xmlns:a="http://schemas.openxmlformats.org/drawingml/2006/main">
          <a:off x="1020959" y="383927"/>
          <a:ext cx="467979" cy="246221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defPPr>
            <a:defRPr lang="en-US"/>
          </a:defPPr>
          <a:lvl1pPr marL="0" indent="0" algn="l" defTabSz="457200" rtl="0" eaLnBrk="1" latinLnBrk="0" hangingPunct="1">
            <a:defRPr sz="11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indent="0" algn="l" defTabSz="457200" rtl="0" eaLnBrk="1" latinLnBrk="0" hangingPunct="1">
            <a:defRPr sz="11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indent="0" algn="l" defTabSz="457200" rtl="0" eaLnBrk="1" latinLnBrk="0" hangingPunct="1">
            <a:defRPr sz="11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indent="0" algn="l" defTabSz="457200" rtl="0" eaLnBrk="1" latinLnBrk="0" hangingPunct="1">
            <a:defRPr sz="11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indent="0" algn="l" defTabSz="457200" rtl="0" eaLnBrk="1" latinLnBrk="0" hangingPunct="1">
            <a:defRPr sz="11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indent="0" algn="l" defTabSz="457200" rtl="0" eaLnBrk="1" latinLnBrk="0" hangingPunct="1">
            <a:defRPr sz="11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indent="0" algn="l" defTabSz="457200" rtl="0" eaLnBrk="1" latinLnBrk="0" hangingPunct="1">
            <a:defRPr sz="11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indent="0" algn="l" defTabSz="457200" rtl="0" eaLnBrk="1" latinLnBrk="0" hangingPunct="1">
            <a:defRPr sz="11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indent="0" algn="l" defTabSz="457200" rtl="0" eaLnBrk="1" latinLnBrk="0" hangingPunct="1">
            <a:defRPr sz="11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l"/>
          <a:r>
            <a:rPr lang="en-US" altLang="ja-JP" sz="1000" dirty="0">
              <a:solidFill>
                <a:schemeClr val="tx1">
                  <a:lumMod val="65000"/>
                  <a:lumOff val="35000"/>
                </a:schemeClr>
              </a:solidFill>
              <a:latin typeface="游ゴシック" panose="020B0400000000000000" pitchFamily="50" charset="-128"/>
              <a:ea typeface="游ゴシック" panose="020B0400000000000000" pitchFamily="50" charset="-128"/>
            </a:rPr>
            <a:t>14</a:t>
          </a:r>
          <a:r>
            <a:rPr lang="en-US" altLang="ja-JP" sz="1000" i="0" u="none" strike="noStrike" baseline="0" dirty="0">
              <a:solidFill>
                <a:schemeClr val="tx1">
                  <a:lumMod val="65000"/>
                  <a:lumOff val="35000"/>
                </a:schemeClr>
              </a:solidFill>
              <a:latin typeface="游ゴシック" panose="020B0400000000000000" pitchFamily="50" charset="-128"/>
              <a:ea typeface="游ゴシック" panose="020B0400000000000000" pitchFamily="50" charset="-128"/>
            </a:rPr>
            <a:t>%</a:t>
          </a:r>
          <a:endParaRPr lang="ja-JP" altLang="en-US" sz="1000" i="0" u="none" strike="noStrike" baseline="0" dirty="0">
            <a:solidFill>
              <a:schemeClr val="tx1">
                <a:lumMod val="65000"/>
                <a:lumOff val="35000"/>
              </a:schemeClr>
            </a:solidFill>
            <a:latin typeface="游ゴシック" panose="020B0400000000000000" pitchFamily="50" charset="-128"/>
            <a:ea typeface="游ゴシック" panose="020B0400000000000000" pitchFamily="50" charset="-128"/>
          </a:endParaRPr>
        </a:p>
      </cdr:txBody>
    </cdr:sp>
  </cdr:relSizeAnchor>
  <cdr:relSizeAnchor xmlns:cdr="http://schemas.openxmlformats.org/drawingml/2006/chartDrawing">
    <cdr:from>
      <cdr:x>0.34423</cdr:x>
      <cdr:y>0.08321</cdr:y>
    </cdr:from>
    <cdr:to>
      <cdr:x>0.46358</cdr:x>
      <cdr:y>0.13659</cdr:y>
    </cdr:to>
    <cdr:sp macro="" textlink="">
      <cdr:nvSpPr>
        <cdr:cNvPr id="6" name="テキスト ボックス 1">
          <a:extLst xmlns:a="http://schemas.openxmlformats.org/drawingml/2006/main">
            <a:ext uri="{FF2B5EF4-FFF2-40B4-BE49-F238E27FC236}">
              <a16:creationId xmlns:a16="http://schemas.microsoft.com/office/drawing/2014/main" id="{070B300B-3849-4799-6329-67447F21F68C}"/>
            </a:ext>
          </a:extLst>
        </cdr:cNvPr>
        <cdr:cNvSpPr txBox="1"/>
      </cdr:nvSpPr>
      <cdr:spPr>
        <a:xfrm xmlns:a="http://schemas.openxmlformats.org/drawingml/2006/main">
          <a:off x="1521351" y="383879"/>
          <a:ext cx="527483" cy="246262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defPPr>
            <a:defRPr lang="en-US"/>
          </a:defPPr>
          <a:lvl1pPr marL="0" indent="0" algn="l" defTabSz="457200" rtl="0" eaLnBrk="1" latinLnBrk="0" hangingPunct="1">
            <a:defRPr sz="11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indent="0" algn="l" defTabSz="457200" rtl="0" eaLnBrk="1" latinLnBrk="0" hangingPunct="1">
            <a:defRPr sz="11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indent="0" algn="l" defTabSz="457200" rtl="0" eaLnBrk="1" latinLnBrk="0" hangingPunct="1">
            <a:defRPr sz="11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indent="0" algn="l" defTabSz="457200" rtl="0" eaLnBrk="1" latinLnBrk="0" hangingPunct="1">
            <a:defRPr sz="11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indent="0" algn="l" defTabSz="457200" rtl="0" eaLnBrk="1" latinLnBrk="0" hangingPunct="1">
            <a:defRPr sz="11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indent="0" algn="l" defTabSz="457200" rtl="0" eaLnBrk="1" latinLnBrk="0" hangingPunct="1">
            <a:defRPr sz="11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indent="0" algn="l" defTabSz="457200" rtl="0" eaLnBrk="1" latinLnBrk="0" hangingPunct="1">
            <a:defRPr sz="11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indent="0" algn="l" defTabSz="457200" rtl="0" eaLnBrk="1" latinLnBrk="0" hangingPunct="1">
            <a:defRPr sz="11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indent="0" algn="l" defTabSz="457200" rtl="0" eaLnBrk="1" latinLnBrk="0" hangingPunct="1">
            <a:defRPr sz="11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l"/>
          <a:r>
            <a:rPr lang="en-US" altLang="ja-JP" sz="1000" dirty="0">
              <a:solidFill>
                <a:schemeClr val="tx1">
                  <a:lumMod val="65000"/>
                  <a:lumOff val="35000"/>
                </a:schemeClr>
              </a:solidFill>
              <a:latin typeface="游ゴシック" panose="020B0400000000000000" pitchFamily="50" charset="-128"/>
              <a:ea typeface="游ゴシック" panose="020B0400000000000000" pitchFamily="50" charset="-128"/>
            </a:rPr>
            <a:t>78</a:t>
          </a:r>
          <a:r>
            <a:rPr lang="ja-JP" altLang="en-US" sz="1000" dirty="0">
              <a:solidFill>
                <a:schemeClr val="tx1">
                  <a:lumMod val="65000"/>
                  <a:lumOff val="35000"/>
                </a:schemeClr>
              </a:solidFill>
              <a:latin typeface="游ゴシック" panose="020B0400000000000000" pitchFamily="50" charset="-128"/>
              <a:ea typeface="游ゴシック" panose="020B0400000000000000" pitchFamily="50" charset="-128"/>
            </a:rPr>
            <a:t>％</a:t>
          </a:r>
          <a:endParaRPr lang="ja-JP" altLang="en-US" sz="1000" i="0" u="none" strike="noStrike" baseline="0" dirty="0">
            <a:solidFill>
              <a:schemeClr val="tx1">
                <a:lumMod val="65000"/>
                <a:lumOff val="35000"/>
              </a:schemeClr>
            </a:solidFill>
            <a:latin typeface="游ゴシック" panose="020B0400000000000000" pitchFamily="50" charset="-128"/>
            <a:ea typeface="游ゴシック" panose="020B0400000000000000" pitchFamily="50" charset="-128"/>
          </a:endParaRPr>
        </a:p>
      </cdr:txBody>
    </cdr:sp>
  </cdr:relSizeAnchor>
  <cdr:relSizeAnchor xmlns:cdr="http://schemas.openxmlformats.org/drawingml/2006/chartDrawing">
    <cdr:from>
      <cdr:x>0.45289</cdr:x>
      <cdr:y>0.08322</cdr:y>
    </cdr:from>
    <cdr:to>
      <cdr:x>0.56297</cdr:x>
      <cdr:y>0.13659</cdr:y>
    </cdr:to>
    <cdr:sp macro="" textlink="">
      <cdr:nvSpPr>
        <cdr:cNvPr id="7" name="テキスト ボックス 1">
          <a:extLst xmlns:a="http://schemas.openxmlformats.org/drawingml/2006/main">
            <a:ext uri="{FF2B5EF4-FFF2-40B4-BE49-F238E27FC236}">
              <a16:creationId xmlns:a16="http://schemas.microsoft.com/office/drawing/2014/main" id="{9FA487FC-E821-9442-B5A7-CD98B0404569}"/>
            </a:ext>
          </a:extLst>
        </cdr:cNvPr>
        <cdr:cNvSpPr txBox="1"/>
      </cdr:nvSpPr>
      <cdr:spPr>
        <a:xfrm xmlns:a="http://schemas.openxmlformats.org/drawingml/2006/main">
          <a:off x="2001602" y="383903"/>
          <a:ext cx="486498" cy="246221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defPPr>
            <a:defRPr lang="en-US"/>
          </a:defPPr>
          <a:lvl1pPr marL="0" indent="0" algn="l" defTabSz="457200" rtl="0" eaLnBrk="1" latinLnBrk="0" hangingPunct="1">
            <a:defRPr sz="11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indent="0" algn="l" defTabSz="457200" rtl="0" eaLnBrk="1" latinLnBrk="0" hangingPunct="1">
            <a:defRPr sz="11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indent="0" algn="l" defTabSz="457200" rtl="0" eaLnBrk="1" latinLnBrk="0" hangingPunct="1">
            <a:defRPr sz="11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indent="0" algn="l" defTabSz="457200" rtl="0" eaLnBrk="1" latinLnBrk="0" hangingPunct="1">
            <a:defRPr sz="11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indent="0" algn="l" defTabSz="457200" rtl="0" eaLnBrk="1" latinLnBrk="0" hangingPunct="1">
            <a:defRPr sz="11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indent="0" algn="l" defTabSz="457200" rtl="0" eaLnBrk="1" latinLnBrk="0" hangingPunct="1">
            <a:defRPr sz="11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indent="0" algn="l" defTabSz="457200" rtl="0" eaLnBrk="1" latinLnBrk="0" hangingPunct="1">
            <a:defRPr sz="11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indent="0" algn="l" defTabSz="457200" rtl="0" eaLnBrk="1" latinLnBrk="0" hangingPunct="1">
            <a:defRPr sz="11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indent="0" algn="l" defTabSz="457200" rtl="0" eaLnBrk="1" latinLnBrk="0" hangingPunct="1">
            <a:defRPr sz="11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l"/>
          <a:r>
            <a:rPr lang="en-US" altLang="ja-JP" sz="1000" dirty="0">
              <a:solidFill>
                <a:schemeClr val="tx1">
                  <a:lumMod val="65000"/>
                  <a:lumOff val="35000"/>
                </a:schemeClr>
              </a:solidFill>
              <a:latin typeface="游ゴシック" panose="020B0400000000000000" pitchFamily="50" charset="-128"/>
              <a:ea typeface="游ゴシック" panose="020B0400000000000000" pitchFamily="50" charset="-128"/>
            </a:rPr>
            <a:t>30%</a:t>
          </a:r>
        </a:p>
      </cdr:txBody>
    </cdr:sp>
  </cdr:relSizeAnchor>
  <cdr:relSizeAnchor xmlns:cdr="http://schemas.openxmlformats.org/drawingml/2006/chartDrawing">
    <cdr:from>
      <cdr:x>0.56297</cdr:x>
      <cdr:y>0.08321</cdr:y>
    </cdr:from>
    <cdr:to>
      <cdr:x>0.66856</cdr:x>
      <cdr:y>0.13659</cdr:y>
    </cdr:to>
    <cdr:sp macro="" textlink="">
      <cdr:nvSpPr>
        <cdr:cNvPr id="8" name="テキスト ボックス 1">
          <a:extLst xmlns:a="http://schemas.openxmlformats.org/drawingml/2006/main">
            <a:ext uri="{FF2B5EF4-FFF2-40B4-BE49-F238E27FC236}">
              <a16:creationId xmlns:a16="http://schemas.microsoft.com/office/drawing/2014/main" id="{3CE840D9-D339-1B13-A6F6-CA7A72887D69}"/>
            </a:ext>
          </a:extLst>
        </cdr:cNvPr>
        <cdr:cNvSpPr txBox="1"/>
      </cdr:nvSpPr>
      <cdr:spPr>
        <a:xfrm xmlns:a="http://schemas.openxmlformats.org/drawingml/2006/main">
          <a:off x="2488100" y="383902"/>
          <a:ext cx="466657" cy="246221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defPPr>
            <a:defRPr lang="en-US"/>
          </a:defPPr>
          <a:lvl1pPr marL="0" indent="0" algn="l" defTabSz="457200" rtl="0" eaLnBrk="1" latinLnBrk="0" hangingPunct="1">
            <a:defRPr sz="11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indent="0" algn="l" defTabSz="457200" rtl="0" eaLnBrk="1" latinLnBrk="0" hangingPunct="1">
            <a:defRPr sz="11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indent="0" algn="l" defTabSz="457200" rtl="0" eaLnBrk="1" latinLnBrk="0" hangingPunct="1">
            <a:defRPr sz="11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indent="0" algn="l" defTabSz="457200" rtl="0" eaLnBrk="1" latinLnBrk="0" hangingPunct="1">
            <a:defRPr sz="11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indent="0" algn="l" defTabSz="457200" rtl="0" eaLnBrk="1" latinLnBrk="0" hangingPunct="1">
            <a:defRPr sz="11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indent="0" algn="l" defTabSz="457200" rtl="0" eaLnBrk="1" latinLnBrk="0" hangingPunct="1">
            <a:defRPr sz="11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indent="0" algn="l" defTabSz="457200" rtl="0" eaLnBrk="1" latinLnBrk="0" hangingPunct="1">
            <a:defRPr sz="11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indent="0" algn="l" defTabSz="457200" rtl="0" eaLnBrk="1" latinLnBrk="0" hangingPunct="1">
            <a:defRPr sz="11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indent="0" algn="l" defTabSz="457200" rtl="0" eaLnBrk="1" latinLnBrk="0" hangingPunct="1">
            <a:defRPr sz="11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l"/>
          <a:r>
            <a:rPr lang="en-US" altLang="ja-JP" sz="1000" dirty="0">
              <a:solidFill>
                <a:schemeClr val="tx1">
                  <a:lumMod val="65000"/>
                  <a:lumOff val="35000"/>
                </a:schemeClr>
              </a:solidFill>
              <a:latin typeface="游ゴシック" panose="020B0400000000000000" pitchFamily="50" charset="-128"/>
              <a:ea typeface="游ゴシック" panose="020B0400000000000000" pitchFamily="50" charset="-128"/>
            </a:rPr>
            <a:t>14</a:t>
          </a:r>
          <a:r>
            <a:rPr lang="en-US" altLang="ja-JP" sz="1000" i="0" u="none" strike="noStrike" baseline="0" dirty="0">
              <a:solidFill>
                <a:schemeClr val="tx1">
                  <a:lumMod val="65000"/>
                  <a:lumOff val="35000"/>
                </a:schemeClr>
              </a:solidFill>
              <a:latin typeface="游ゴシック" panose="020B0400000000000000" pitchFamily="50" charset="-128"/>
              <a:ea typeface="游ゴシック" panose="020B0400000000000000" pitchFamily="50" charset="-128"/>
            </a:rPr>
            <a:t>%</a:t>
          </a:r>
        </a:p>
      </cdr:txBody>
    </cdr:sp>
  </cdr:relSizeAnchor>
  <cdr:relSizeAnchor xmlns:cdr="http://schemas.openxmlformats.org/drawingml/2006/chartDrawing">
    <cdr:from>
      <cdr:x>0.67833</cdr:x>
      <cdr:y>0.08322</cdr:y>
    </cdr:from>
    <cdr:to>
      <cdr:x>0.78422</cdr:x>
      <cdr:y>0.13659</cdr:y>
    </cdr:to>
    <cdr:sp macro="" textlink="">
      <cdr:nvSpPr>
        <cdr:cNvPr id="9" name="テキスト ボックス 1">
          <a:extLst xmlns:a="http://schemas.openxmlformats.org/drawingml/2006/main">
            <a:ext uri="{FF2B5EF4-FFF2-40B4-BE49-F238E27FC236}">
              <a16:creationId xmlns:a16="http://schemas.microsoft.com/office/drawing/2014/main" id="{67E6B298-1DF6-0FF2-B114-96B0E40A1A10}"/>
            </a:ext>
          </a:extLst>
        </cdr:cNvPr>
        <cdr:cNvSpPr txBox="1"/>
      </cdr:nvSpPr>
      <cdr:spPr>
        <a:xfrm xmlns:a="http://schemas.openxmlformats.org/drawingml/2006/main">
          <a:off x="2997931" y="383903"/>
          <a:ext cx="467979" cy="246221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defPPr>
            <a:defRPr lang="en-US"/>
          </a:defPPr>
          <a:lvl1pPr marL="0" indent="0" algn="l" defTabSz="457200" rtl="0" eaLnBrk="1" latinLnBrk="0" hangingPunct="1">
            <a:defRPr sz="11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indent="0" algn="l" defTabSz="457200" rtl="0" eaLnBrk="1" latinLnBrk="0" hangingPunct="1">
            <a:defRPr sz="11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indent="0" algn="l" defTabSz="457200" rtl="0" eaLnBrk="1" latinLnBrk="0" hangingPunct="1">
            <a:defRPr sz="11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indent="0" algn="l" defTabSz="457200" rtl="0" eaLnBrk="1" latinLnBrk="0" hangingPunct="1">
            <a:defRPr sz="11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indent="0" algn="l" defTabSz="457200" rtl="0" eaLnBrk="1" latinLnBrk="0" hangingPunct="1">
            <a:defRPr sz="11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indent="0" algn="l" defTabSz="457200" rtl="0" eaLnBrk="1" latinLnBrk="0" hangingPunct="1">
            <a:defRPr sz="11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indent="0" algn="l" defTabSz="457200" rtl="0" eaLnBrk="1" latinLnBrk="0" hangingPunct="1">
            <a:defRPr sz="11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indent="0" algn="l" defTabSz="457200" rtl="0" eaLnBrk="1" latinLnBrk="0" hangingPunct="1">
            <a:defRPr sz="11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indent="0" algn="l" defTabSz="457200" rtl="0" eaLnBrk="1" latinLnBrk="0" hangingPunct="1">
            <a:defRPr sz="11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l"/>
          <a:r>
            <a:rPr lang="en-US" altLang="ja-JP" sz="1000" dirty="0">
              <a:solidFill>
                <a:schemeClr val="tx1">
                  <a:lumMod val="65000"/>
                  <a:lumOff val="35000"/>
                </a:schemeClr>
              </a:solidFill>
              <a:latin typeface="游ゴシック" panose="020B0400000000000000" pitchFamily="50" charset="-128"/>
              <a:ea typeface="游ゴシック" panose="020B0400000000000000" pitchFamily="50" charset="-128"/>
            </a:rPr>
            <a:t>32</a:t>
          </a:r>
          <a:r>
            <a:rPr lang="en-US" altLang="ja-JP" sz="1000" i="0" u="none" strike="noStrike" baseline="0" dirty="0">
              <a:solidFill>
                <a:schemeClr val="tx1">
                  <a:lumMod val="65000"/>
                  <a:lumOff val="35000"/>
                </a:schemeClr>
              </a:solidFill>
              <a:latin typeface="游ゴシック" panose="020B0400000000000000" pitchFamily="50" charset="-128"/>
              <a:ea typeface="游ゴシック" panose="020B0400000000000000" pitchFamily="50" charset="-128"/>
            </a:rPr>
            <a:t>%</a:t>
          </a:r>
          <a:endParaRPr lang="ja-JP" altLang="en-US" sz="1000" i="0" u="none" strike="noStrike" baseline="0" dirty="0">
            <a:solidFill>
              <a:schemeClr val="tx1">
                <a:lumMod val="65000"/>
                <a:lumOff val="35000"/>
              </a:schemeClr>
            </a:solidFill>
            <a:latin typeface="游ゴシック" panose="020B0400000000000000" pitchFamily="50" charset="-128"/>
            <a:ea typeface="游ゴシック" panose="020B0400000000000000" pitchFamily="50" charset="-128"/>
          </a:endParaRPr>
        </a:p>
      </cdr:txBody>
    </cdr:sp>
  </cdr:relSizeAnchor>
  <cdr:relSizeAnchor xmlns:cdr="http://schemas.openxmlformats.org/drawingml/2006/chartDrawing">
    <cdr:from>
      <cdr:x>0.79555</cdr:x>
      <cdr:y>0.08322</cdr:y>
    </cdr:from>
    <cdr:to>
      <cdr:x>0.90143</cdr:x>
      <cdr:y>0.13658</cdr:y>
    </cdr:to>
    <cdr:sp macro="" textlink="">
      <cdr:nvSpPr>
        <cdr:cNvPr id="10" name="テキスト ボックス 1">
          <a:extLst xmlns:a="http://schemas.openxmlformats.org/drawingml/2006/main">
            <a:ext uri="{FF2B5EF4-FFF2-40B4-BE49-F238E27FC236}">
              <a16:creationId xmlns:a16="http://schemas.microsoft.com/office/drawing/2014/main" id="{4DF8049A-23C0-E2E1-2704-900A4DD3D58D}"/>
            </a:ext>
          </a:extLst>
        </cdr:cNvPr>
        <cdr:cNvSpPr txBox="1"/>
      </cdr:nvSpPr>
      <cdr:spPr>
        <a:xfrm xmlns:a="http://schemas.openxmlformats.org/drawingml/2006/main">
          <a:off x="3515976" y="383903"/>
          <a:ext cx="467979" cy="246197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defPPr>
            <a:defRPr lang="en-US"/>
          </a:defPPr>
          <a:lvl1pPr marL="0" indent="0" algn="l" defTabSz="457200" rtl="0" eaLnBrk="1" latinLnBrk="0" hangingPunct="1">
            <a:defRPr sz="11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indent="0" algn="l" defTabSz="457200" rtl="0" eaLnBrk="1" latinLnBrk="0" hangingPunct="1">
            <a:defRPr sz="11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indent="0" algn="l" defTabSz="457200" rtl="0" eaLnBrk="1" latinLnBrk="0" hangingPunct="1">
            <a:defRPr sz="11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indent="0" algn="l" defTabSz="457200" rtl="0" eaLnBrk="1" latinLnBrk="0" hangingPunct="1">
            <a:defRPr sz="11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indent="0" algn="l" defTabSz="457200" rtl="0" eaLnBrk="1" latinLnBrk="0" hangingPunct="1">
            <a:defRPr sz="11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indent="0" algn="l" defTabSz="457200" rtl="0" eaLnBrk="1" latinLnBrk="0" hangingPunct="1">
            <a:defRPr sz="11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indent="0" algn="l" defTabSz="457200" rtl="0" eaLnBrk="1" latinLnBrk="0" hangingPunct="1">
            <a:defRPr sz="11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indent="0" algn="l" defTabSz="457200" rtl="0" eaLnBrk="1" latinLnBrk="0" hangingPunct="1">
            <a:defRPr sz="11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indent="0" algn="l" defTabSz="457200" rtl="0" eaLnBrk="1" latinLnBrk="0" hangingPunct="1">
            <a:defRPr sz="11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l"/>
          <a:r>
            <a:rPr lang="en-US" altLang="ja-JP" sz="1000" dirty="0">
              <a:solidFill>
                <a:schemeClr val="tx1">
                  <a:lumMod val="65000"/>
                  <a:lumOff val="35000"/>
                </a:schemeClr>
              </a:solidFill>
              <a:latin typeface="游ゴシック" panose="020B0400000000000000" pitchFamily="50" charset="-128"/>
              <a:ea typeface="游ゴシック" panose="020B0400000000000000" pitchFamily="50" charset="-128"/>
            </a:rPr>
            <a:t>8</a:t>
          </a:r>
          <a:r>
            <a:rPr lang="en-US" altLang="ja-JP" sz="1000" i="0" u="none" strike="noStrike" baseline="0" dirty="0">
              <a:solidFill>
                <a:schemeClr val="tx1">
                  <a:lumMod val="65000"/>
                  <a:lumOff val="35000"/>
                </a:schemeClr>
              </a:solidFill>
              <a:latin typeface="游ゴシック" panose="020B0400000000000000" pitchFamily="50" charset="-128"/>
              <a:ea typeface="游ゴシック" panose="020B0400000000000000" pitchFamily="50" charset="-128"/>
            </a:rPr>
            <a:t>%</a:t>
          </a:r>
          <a:endParaRPr lang="ja-JP" altLang="en-US" sz="1000" i="0" u="none" strike="noStrike" baseline="0" dirty="0">
            <a:solidFill>
              <a:schemeClr val="tx1">
                <a:lumMod val="65000"/>
                <a:lumOff val="35000"/>
              </a:schemeClr>
            </a:solidFill>
            <a:latin typeface="游ゴシック" panose="020B0400000000000000" pitchFamily="50" charset="-128"/>
            <a:ea typeface="游ゴシック" panose="020B0400000000000000" pitchFamily="50" charset="-128"/>
          </a:endParaRPr>
        </a:p>
      </cdr:txBody>
    </cdr:sp>
  </cdr:relSizeAnchor>
</c:userShapes>
</file>

<file path=ppt/drawings/drawing5.xml><?xml version="1.0" encoding="utf-8"?>
<c:userShapes xmlns:c="http://schemas.openxmlformats.org/drawingml/2006/chart">
  <cdr:relSizeAnchor xmlns:cdr="http://schemas.openxmlformats.org/drawingml/2006/chartDrawing">
    <cdr:from>
      <cdr:x>0</cdr:x>
      <cdr:y>0.06603</cdr:y>
    </cdr:from>
    <cdr:to>
      <cdr:x>0.07182</cdr:x>
      <cdr:y>0.12195</cdr:y>
    </cdr:to>
    <cdr:sp macro="" textlink="">
      <cdr:nvSpPr>
        <cdr:cNvPr id="2" name="テキスト ボックス 1">
          <a:extLst xmlns:a="http://schemas.openxmlformats.org/drawingml/2006/main">
            <a:ext uri="{FF2B5EF4-FFF2-40B4-BE49-F238E27FC236}">
              <a16:creationId xmlns:a16="http://schemas.microsoft.com/office/drawing/2014/main" id="{609A9A6C-2B38-5A72-895C-044CC96DDE9B}"/>
            </a:ext>
          </a:extLst>
        </cdr:cNvPr>
        <cdr:cNvSpPr txBox="1"/>
      </cdr:nvSpPr>
      <cdr:spPr>
        <a:xfrm xmlns:a="http://schemas.openxmlformats.org/drawingml/2006/main">
          <a:off x="0" y="290697"/>
          <a:ext cx="468000" cy="246221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vertOverflow="clip" wrap="square" rtlCol="0">
          <a:spAutoFit/>
        </a:bodyPr>
        <a:lstStyle xmlns:a="http://schemas.openxmlformats.org/drawingml/2006/main"/>
        <a:p xmlns:a="http://schemas.openxmlformats.org/drawingml/2006/main">
          <a:pPr algn="l"/>
          <a:r>
            <a:rPr lang="ja-JP" altLang="en-US" sz="1000" i="0" u="none" strike="noStrike" baseline="0" dirty="0">
              <a:solidFill>
                <a:schemeClr val="tx1">
                  <a:lumMod val="65000"/>
                  <a:lumOff val="35000"/>
                </a:schemeClr>
              </a:solidFill>
              <a:latin typeface="游ゴシック" panose="020B0400000000000000" pitchFamily="50" charset="-128"/>
              <a:ea typeface="游ゴシック" panose="020B0400000000000000" pitchFamily="50" charset="-128"/>
            </a:rPr>
            <a:t>件数</a:t>
          </a:r>
        </a:p>
      </cdr:txBody>
    </cdr:sp>
  </cdr:relSizeAnchor>
  <cdr:relSizeAnchor xmlns:cdr="http://schemas.openxmlformats.org/drawingml/2006/chartDrawing">
    <cdr:from>
      <cdr:x>0.94475</cdr:x>
      <cdr:y>0.06428</cdr:y>
    </cdr:from>
    <cdr:to>
      <cdr:x>1</cdr:x>
      <cdr:y>0.1237</cdr:y>
    </cdr:to>
    <cdr:sp macro="" textlink="">
      <cdr:nvSpPr>
        <cdr:cNvPr id="3" name="テキスト ボックス 1">
          <a:extLst xmlns:a="http://schemas.openxmlformats.org/drawingml/2006/main">
            <a:ext uri="{FF2B5EF4-FFF2-40B4-BE49-F238E27FC236}">
              <a16:creationId xmlns:a16="http://schemas.microsoft.com/office/drawing/2014/main" id="{F9D99131-4BF5-0BB8-EEB9-C5D575D0A462}"/>
            </a:ext>
          </a:extLst>
        </cdr:cNvPr>
        <cdr:cNvSpPr txBox="1"/>
      </cdr:nvSpPr>
      <cdr:spPr>
        <a:xfrm xmlns:a="http://schemas.openxmlformats.org/drawingml/2006/main">
          <a:off x="6156000" y="283002"/>
          <a:ext cx="360000" cy="261610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l"/>
          <a:r>
            <a:rPr lang="ja-JP" altLang="en-US" sz="1100" i="0" u="none" strike="noStrike" baseline="0" dirty="0">
              <a:solidFill>
                <a:schemeClr val="tx1">
                  <a:lumMod val="65000"/>
                  <a:lumOff val="35000"/>
                </a:schemeClr>
              </a:solidFill>
              <a:latin typeface="游ゴシック Medium" panose="020B0500000000000000" pitchFamily="50" charset="-128"/>
              <a:ea typeface="游ゴシック Medium" panose="020B0500000000000000" pitchFamily="50" charset="-128"/>
            </a:rPr>
            <a:t>％</a:t>
          </a:r>
        </a:p>
      </cdr:txBody>
    </cdr:sp>
  </cdr:relSizeAnchor>
</c:userShapes>
</file>

<file path=ppt/drawings/drawing6.xml><?xml version="1.0" encoding="utf-8"?>
<c:userShapes xmlns:c="http://schemas.openxmlformats.org/drawingml/2006/chart">
  <cdr:relSizeAnchor xmlns:cdr="http://schemas.openxmlformats.org/drawingml/2006/chartDrawing">
    <cdr:from>
      <cdr:x>0</cdr:x>
      <cdr:y>0.06603</cdr:y>
    </cdr:from>
    <cdr:to>
      <cdr:x>0.07182</cdr:x>
      <cdr:y>0.12195</cdr:y>
    </cdr:to>
    <cdr:sp macro="" textlink="">
      <cdr:nvSpPr>
        <cdr:cNvPr id="2" name="テキスト ボックス 1">
          <a:extLst xmlns:a="http://schemas.openxmlformats.org/drawingml/2006/main">
            <a:ext uri="{FF2B5EF4-FFF2-40B4-BE49-F238E27FC236}">
              <a16:creationId xmlns:a16="http://schemas.microsoft.com/office/drawing/2014/main" id="{609A9A6C-2B38-5A72-895C-044CC96DDE9B}"/>
            </a:ext>
          </a:extLst>
        </cdr:cNvPr>
        <cdr:cNvSpPr txBox="1"/>
      </cdr:nvSpPr>
      <cdr:spPr>
        <a:xfrm xmlns:a="http://schemas.openxmlformats.org/drawingml/2006/main">
          <a:off x="0" y="290697"/>
          <a:ext cx="468000" cy="246221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vertOverflow="clip" wrap="square" rtlCol="0">
          <a:spAutoFit/>
        </a:bodyPr>
        <a:lstStyle xmlns:a="http://schemas.openxmlformats.org/drawingml/2006/main"/>
        <a:p xmlns:a="http://schemas.openxmlformats.org/drawingml/2006/main">
          <a:pPr algn="l"/>
          <a:r>
            <a:rPr lang="ja-JP" altLang="en-US" sz="1000" i="0" u="none" strike="noStrike" baseline="0" dirty="0">
              <a:solidFill>
                <a:schemeClr val="tx1">
                  <a:lumMod val="65000"/>
                  <a:lumOff val="35000"/>
                </a:schemeClr>
              </a:solidFill>
              <a:latin typeface="游ゴシック" panose="020B0400000000000000" pitchFamily="50" charset="-128"/>
              <a:ea typeface="游ゴシック" panose="020B0400000000000000" pitchFamily="50" charset="-128"/>
            </a:rPr>
            <a:t>件数</a:t>
          </a:r>
        </a:p>
      </cdr:txBody>
    </cdr:sp>
  </cdr:relSizeAnchor>
  <cdr:relSizeAnchor xmlns:cdr="http://schemas.openxmlformats.org/drawingml/2006/chartDrawing">
    <cdr:from>
      <cdr:x>0.94475</cdr:x>
      <cdr:y>0.06428</cdr:y>
    </cdr:from>
    <cdr:to>
      <cdr:x>1</cdr:x>
      <cdr:y>0.1237</cdr:y>
    </cdr:to>
    <cdr:sp macro="" textlink="">
      <cdr:nvSpPr>
        <cdr:cNvPr id="3" name="テキスト ボックス 1">
          <a:extLst xmlns:a="http://schemas.openxmlformats.org/drawingml/2006/main">
            <a:ext uri="{FF2B5EF4-FFF2-40B4-BE49-F238E27FC236}">
              <a16:creationId xmlns:a16="http://schemas.microsoft.com/office/drawing/2014/main" id="{F9D99131-4BF5-0BB8-EEB9-C5D575D0A462}"/>
            </a:ext>
          </a:extLst>
        </cdr:cNvPr>
        <cdr:cNvSpPr txBox="1"/>
      </cdr:nvSpPr>
      <cdr:spPr>
        <a:xfrm xmlns:a="http://schemas.openxmlformats.org/drawingml/2006/main">
          <a:off x="6156000" y="283002"/>
          <a:ext cx="360000" cy="261610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l"/>
          <a:r>
            <a:rPr lang="ja-JP" altLang="en-US" sz="1100" i="0" u="none" strike="noStrike" baseline="0" dirty="0">
              <a:solidFill>
                <a:schemeClr val="tx1">
                  <a:lumMod val="65000"/>
                  <a:lumOff val="35000"/>
                </a:schemeClr>
              </a:solidFill>
              <a:latin typeface="游ゴシック Medium" panose="020B0500000000000000" pitchFamily="50" charset="-128"/>
              <a:ea typeface="游ゴシック Medium" panose="020B0500000000000000" pitchFamily="50" charset="-128"/>
            </a:rPr>
            <a:t>％</a:t>
          </a:r>
        </a:p>
      </cdr:txBody>
    </cdr:sp>
  </cdr:relSizeAnchor>
  <cdr:relSizeAnchor xmlns:cdr="http://schemas.openxmlformats.org/drawingml/2006/chartDrawing">
    <cdr:from>
      <cdr:x>0.12512</cdr:x>
      <cdr:y>0.08322</cdr:y>
    </cdr:from>
    <cdr:to>
      <cdr:x>0.23101</cdr:x>
      <cdr:y>0.13659</cdr:y>
    </cdr:to>
    <cdr:sp macro="" textlink="">
      <cdr:nvSpPr>
        <cdr:cNvPr id="4" name="テキスト ボックス 1">
          <a:extLst xmlns:a="http://schemas.openxmlformats.org/drawingml/2006/main">
            <a:ext uri="{FF2B5EF4-FFF2-40B4-BE49-F238E27FC236}">
              <a16:creationId xmlns:a16="http://schemas.microsoft.com/office/drawing/2014/main" id="{D61F43BD-7171-1CF8-2AD1-635886650A7C}"/>
            </a:ext>
          </a:extLst>
        </cdr:cNvPr>
        <cdr:cNvSpPr txBox="1"/>
      </cdr:nvSpPr>
      <cdr:spPr>
        <a:xfrm xmlns:a="http://schemas.openxmlformats.org/drawingml/2006/main">
          <a:off x="552980" y="383903"/>
          <a:ext cx="467979" cy="246221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defPPr>
            <a:defRPr lang="en-US"/>
          </a:defPPr>
          <a:lvl1pPr marL="0" indent="0" algn="l" defTabSz="457200" rtl="0" eaLnBrk="1" latinLnBrk="0" hangingPunct="1">
            <a:defRPr sz="11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indent="0" algn="l" defTabSz="457200" rtl="0" eaLnBrk="1" latinLnBrk="0" hangingPunct="1">
            <a:defRPr sz="11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indent="0" algn="l" defTabSz="457200" rtl="0" eaLnBrk="1" latinLnBrk="0" hangingPunct="1">
            <a:defRPr sz="11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indent="0" algn="l" defTabSz="457200" rtl="0" eaLnBrk="1" latinLnBrk="0" hangingPunct="1">
            <a:defRPr sz="11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indent="0" algn="l" defTabSz="457200" rtl="0" eaLnBrk="1" latinLnBrk="0" hangingPunct="1">
            <a:defRPr sz="11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indent="0" algn="l" defTabSz="457200" rtl="0" eaLnBrk="1" latinLnBrk="0" hangingPunct="1">
            <a:defRPr sz="11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indent="0" algn="l" defTabSz="457200" rtl="0" eaLnBrk="1" latinLnBrk="0" hangingPunct="1">
            <a:defRPr sz="11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indent="0" algn="l" defTabSz="457200" rtl="0" eaLnBrk="1" latinLnBrk="0" hangingPunct="1">
            <a:defRPr sz="11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indent="0" algn="l" defTabSz="457200" rtl="0" eaLnBrk="1" latinLnBrk="0" hangingPunct="1">
            <a:defRPr sz="11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l"/>
          <a:r>
            <a:rPr lang="en-US" altLang="ja-JP" sz="1000" dirty="0">
              <a:solidFill>
                <a:schemeClr val="tx1">
                  <a:lumMod val="65000"/>
                  <a:lumOff val="35000"/>
                </a:schemeClr>
              </a:solidFill>
              <a:latin typeface="游ゴシック" panose="020B0400000000000000" pitchFamily="50" charset="-128"/>
              <a:ea typeface="游ゴシック" panose="020B0400000000000000" pitchFamily="50" charset="-128"/>
            </a:rPr>
            <a:t>90</a:t>
          </a:r>
          <a:r>
            <a:rPr lang="en-US" altLang="ja-JP" sz="1000" i="0" u="none" strike="noStrike" baseline="0" dirty="0">
              <a:solidFill>
                <a:schemeClr val="tx1">
                  <a:lumMod val="65000"/>
                  <a:lumOff val="35000"/>
                </a:schemeClr>
              </a:solidFill>
              <a:latin typeface="游ゴシック" panose="020B0400000000000000" pitchFamily="50" charset="-128"/>
              <a:ea typeface="游ゴシック" panose="020B0400000000000000" pitchFamily="50" charset="-128"/>
            </a:rPr>
            <a:t>%</a:t>
          </a:r>
          <a:endParaRPr lang="ja-JP" altLang="en-US" sz="1000" i="0" u="none" strike="noStrike" baseline="0" dirty="0">
            <a:solidFill>
              <a:schemeClr val="tx1">
                <a:lumMod val="65000"/>
                <a:lumOff val="35000"/>
              </a:schemeClr>
            </a:solidFill>
            <a:latin typeface="游ゴシック" panose="020B0400000000000000" pitchFamily="50" charset="-128"/>
            <a:ea typeface="游ゴシック" panose="020B0400000000000000" pitchFamily="50" charset="-128"/>
          </a:endParaRPr>
        </a:p>
      </cdr:txBody>
    </cdr:sp>
  </cdr:relSizeAnchor>
  <cdr:relSizeAnchor xmlns:cdr="http://schemas.openxmlformats.org/drawingml/2006/chartDrawing">
    <cdr:from>
      <cdr:x>0.23101</cdr:x>
      <cdr:y>0.08322</cdr:y>
    </cdr:from>
    <cdr:to>
      <cdr:x>0.3369</cdr:x>
      <cdr:y>0.13659</cdr:y>
    </cdr:to>
    <cdr:sp macro="" textlink="">
      <cdr:nvSpPr>
        <cdr:cNvPr id="5" name="テキスト ボックス 1">
          <a:extLst xmlns:a="http://schemas.openxmlformats.org/drawingml/2006/main">
            <a:ext uri="{FF2B5EF4-FFF2-40B4-BE49-F238E27FC236}">
              <a16:creationId xmlns:a16="http://schemas.microsoft.com/office/drawing/2014/main" id="{42208F8A-9CEF-F84B-852E-E9C222BCDFBF}"/>
            </a:ext>
          </a:extLst>
        </cdr:cNvPr>
        <cdr:cNvSpPr txBox="1"/>
      </cdr:nvSpPr>
      <cdr:spPr>
        <a:xfrm xmlns:a="http://schemas.openxmlformats.org/drawingml/2006/main">
          <a:off x="1020959" y="383927"/>
          <a:ext cx="467979" cy="246221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defPPr>
            <a:defRPr lang="en-US"/>
          </a:defPPr>
          <a:lvl1pPr marL="0" indent="0" algn="l" defTabSz="457200" rtl="0" eaLnBrk="1" latinLnBrk="0" hangingPunct="1">
            <a:defRPr sz="11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indent="0" algn="l" defTabSz="457200" rtl="0" eaLnBrk="1" latinLnBrk="0" hangingPunct="1">
            <a:defRPr sz="11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indent="0" algn="l" defTabSz="457200" rtl="0" eaLnBrk="1" latinLnBrk="0" hangingPunct="1">
            <a:defRPr sz="11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indent="0" algn="l" defTabSz="457200" rtl="0" eaLnBrk="1" latinLnBrk="0" hangingPunct="1">
            <a:defRPr sz="11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indent="0" algn="l" defTabSz="457200" rtl="0" eaLnBrk="1" latinLnBrk="0" hangingPunct="1">
            <a:defRPr sz="11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indent="0" algn="l" defTabSz="457200" rtl="0" eaLnBrk="1" latinLnBrk="0" hangingPunct="1">
            <a:defRPr sz="11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indent="0" algn="l" defTabSz="457200" rtl="0" eaLnBrk="1" latinLnBrk="0" hangingPunct="1">
            <a:defRPr sz="11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indent="0" algn="l" defTabSz="457200" rtl="0" eaLnBrk="1" latinLnBrk="0" hangingPunct="1">
            <a:defRPr sz="11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indent="0" algn="l" defTabSz="457200" rtl="0" eaLnBrk="1" latinLnBrk="0" hangingPunct="1">
            <a:defRPr sz="11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l"/>
          <a:r>
            <a:rPr lang="en-US" altLang="ja-JP" sz="1000" dirty="0">
              <a:solidFill>
                <a:schemeClr val="tx1">
                  <a:lumMod val="65000"/>
                  <a:lumOff val="35000"/>
                </a:schemeClr>
              </a:solidFill>
              <a:latin typeface="游ゴシック" panose="020B0400000000000000" pitchFamily="50" charset="-128"/>
              <a:ea typeface="游ゴシック" panose="020B0400000000000000" pitchFamily="50" charset="-128"/>
            </a:rPr>
            <a:t>11</a:t>
          </a:r>
          <a:r>
            <a:rPr lang="en-US" altLang="ja-JP" sz="1000" i="0" u="none" strike="noStrike" baseline="0" dirty="0">
              <a:solidFill>
                <a:schemeClr val="tx1">
                  <a:lumMod val="65000"/>
                  <a:lumOff val="35000"/>
                </a:schemeClr>
              </a:solidFill>
              <a:latin typeface="游ゴシック" panose="020B0400000000000000" pitchFamily="50" charset="-128"/>
              <a:ea typeface="游ゴシック" panose="020B0400000000000000" pitchFamily="50" charset="-128"/>
            </a:rPr>
            <a:t>%</a:t>
          </a:r>
          <a:endParaRPr lang="ja-JP" altLang="en-US" sz="1000" i="0" u="none" strike="noStrike" baseline="0" dirty="0">
            <a:solidFill>
              <a:schemeClr val="tx1">
                <a:lumMod val="65000"/>
                <a:lumOff val="35000"/>
              </a:schemeClr>
            </a:solidFill>
            <a:latin typeface="游ゴシック" panose="020B0400000000000000" pitchFamily="50" charset="-128"/>
            <a:ea typeface="游ゴシック" panose="020B0400000000000000" pitchFamily="50" charset="-128"/>
          </a:endParaRPr>
        </a:p>
      </cdr:txBody>
    </cdr:sp>
  </cdr:relSizeAnchor>
  <cdr:relSizeAnchor xmlns:cdr="http://schemas.openxmlformats.org/drawingml/2006/chartDrawing">
    <cdr:from>
      <cdr:x>0.34423</cdr:x>
      <cdr:y>0.08321</cdr:y>
    </cdr:from>
    <cdr:to>
      <cdr:x>0.46358</cdr:x>
      <cdr:y>0.13659</cdr:y>
    </cdr:to>
    <cdr:sp macro="" textlink="">
      <cdr:nvSpPr>
        <cdr:cNvPr id="6" name="テキスト ボックス 1">
          <a:extLst xmlns:a="http://schemas.openxmlformats.org/drawingml/2006/main">
            <a:ext uri="{FF2B5EF4-FFF2-40B4-BE49-F238E27FC236}">
              <a16:creationId xmlns:a16="http://schemas.microsoft.com/office/drawing/2014/main" id="{070B300B-3849-4799-6329-67447F21F68C}"/>
            </a:ext>
          </a:extLst>
        </cdr:cNvPr>
        <cdr:cNvSpPr txBox="1"/>
      </cdr:nvSpPr>
      <cdr:spPr>
        <a:xfrm xmlns:a="http://schemas.openxmlformats.org/drawingml/2006/main">
          <a:off x="1521351" y="383879"/>
          <a:ext cx="527483" cy="246262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defPPr>
            <a:defRPr lang="en-US"/>
          </a:defPPr>
          <a:lvl1pPr marL="0" indent="0" algn="l" defTabSz="457200" rtl="0" eaLnBrk="1" latinLnBrk="0" hangingPunct="1">
            <a:defRPr sz="11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indent="0" algn="l" defTabSz="457200" rtl="0" eaLnBrk="1" latinLnBrk="0" hangingPunct="1">
            <a:defRPr sz="11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indent="0" algn="l" defTabSz="457200" rtl="0" eaLnBrk="1" latinLnBrk="0" hangingPunct="1">
            <a:defRPr sz="11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indent="0" algn="l" defTabSz="457200" rtl="0" eaLnBrk="1" latinLnBrk="0" hangingPunct="1">
            <a:defRPr sz="11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indent="0" algn="l" defTabSz="457200" rtl="0" eaLnBrk="1" latinLnBrk="0" hangingPunct="1">
            <a:defRPr sz="11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indent="0" algn="l" defTabSz="457200" rtl="0" eaLnBrk="1" latinLnBrk="0" hangingPunct="1">
            <a:defRPr sz="11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indent="0" algn="l" defTabSz="457200" rtl="0" eaLnBrk="1" latinLnBrk="0" hangingPunct="1">
            <a:defRPr sz="11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indent="0" algn="l" defTabSz="457200" rtl="0" eaLnBrk="1" latinLnBrk="0" hangingPunct="1">
            <a:defRPr sz="11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indent="0" algn="l" defTabSz="457200" rtl="0" eaLnBrk="1" latinLnBrk="0" hangingPunct="1">
            <a:defRPr sz="11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l"/>
          <a:r>
            <a:rPr lang="en-US" altLang="ja-JP" sz="1000" dirty="0">
              <a:solidFill>
                <a:schemeClr val="tx1">
                  <a:lumMod val="65000"/>
                  <a:lumOff val="35000"/>
                </a:schemeClr>
              </a:solidFill>
              <a:latin typeface="游ゴシック" panose="020B0400000000000000" pitchFamily="50" charset="-128"/>
              <a:ea typeface="游ゴシック" panose="020B0400000000000000" pitchFamily="50" charset="-128"/>
            </a:rPr>
            <a:t>90</a:t>
          </a:r>
          <a:r>
            <a:rPr lang="ja-JP" altLang="en-US" sz="1000" dirty="0">
              <a:solidFill>
                <a:schemeClr val="tx1">
                  <a:lumMod val="65000"/>
                  <a:lumOff val="35000"/>
                </a:schemeClr>
              </a:solidFill>
              <a:latin typeface="游ゴシック" panose="020B0400000000000000" pitchFamily="50" charset="-128"/>
              <a:ea typeface="游ゴシック" panose="020B0400000000000000" pitchFamily="50" charset="-128"/>
            </a:rPr>
            <a:t>％</a:t>
          </a:r>
          <a:endParaRPr lang="ja-JP" altLang="en-US" sz="1000" i="0" u="none" strike="noStrike" baseline="0" dirty="0">
            <a:solidFill>
              <a:schemeClr val="tx1">
                <a:lumMod val="65000"/>
                <a:lumOff val="35000"/>
              </a:schemeClr>
            </a:solidFill>
            <a:latin typeface="游ゴシック" panose="020B0400000000000000" pitchFamily="50" charset="-128"/>
            <a:ea typeface="游ゴシック" panose="020B0400000000000000" pitchFamily="50" charset="-128"/>
          </a:endParaRPr>
        </a:p>
      </cdr:txBody>
    </cdr:sp>
  </cdr:relSizeAnchor>
  <cdr:relSizeAnchor xmlns:cdr="http://schemas.openxmlformats.org/drawingml/2006/chartDrawing">
    <cdr:from>
      <cdr:x>0.45289</cdr:x>
      <cdr:y>0.08322</cdr:y>
    </cdr:from>
    <cdr:to>
      <cdr:x>0.56297</cdr:x>
      <cdr:y>0.13659</cdr:y>
    </cdr:to>
    <cdr:sp macro="" textlink="">
      <cdr:nvSpPr>
        <cdr:cNvPr id="7" name="テキスト ボックス 1">
          <a:extLst xmlns:a="http://schemas.openxmlformats.org/drawingml/2006/main">
            <a:ext uri="{FF2B5EF4-FFF2-40B4-BE49-F238E27FC236}">
              <a16:creationId xmlns:a16="http://schemas.microsoft.com/office/drawing/2014/main" id="{9FA487FC-E821-9442-B5A7-CD98B0404569}"/>
            </a:ext>
          </a:extLst>
        </cdr:cNvPr>
        <cdr:cNvSpPr txBox="1"/>
      </cdr:nvSpPr>
      <cdr:spPr>
        <a:xfrm xmlns:a="http://schemas.openxmlformats.org/drawingml/2006/main">
          <a:off x="2001602" y="383903"/>
          <a:ext cx="486498" cy="246221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defPPr>
            <a:defRPr lang="en-US"/>
          </a:defPPr>
          <a:lvl1pPr marL="0" indent="0" algn="l" defTabSz="457200" rtl="0" eaLnBrk="1" latinLnBrk="0" hangingPunct="1">
            <a:defRPr sz="11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indent="0" algn="l" defTabSz="457200" rtl="0" eaLnBrk="1" latinLnBrk="0" hangingPunct="1">
            <a:defRPr sz="11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indent="0" algn="l" defTabSz="457200" rtl="0" eaLnBrk="1" latinLnBrk="0" hangingPunct="1">
            <a:defRPr sz="11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indent="0" algn="l" defTabSz="457200" rtl="0" eaLnBrk="1" latinLnBrk="0" hangingPunct="1">
            <a:defRPr sz="11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indent="0" algn="l" defTabSz="457200" rtl="0" eaLnBrk="1" latinLnBrk="0" hangingPunct="1">
            <a:defRPr sz="11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indent="0" algn="l" defTabSz="457200" rtl="0" eaLnBrk="1" latinLnBrk="0" hangingPunct="1">
            <a:defRPr sz="11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indent="0" algn="l" defTabSz="457200" rtl="0" eaLnBrk="1" latinLnBrk="0" hangingPunct="1">
            <a:defRPr sz="11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indent="0" algn="l" defTabSz="457200" rtl="0" eaLnBrk="1" latinLnBrk="0" hangingPunct="1">
            <a:defRPr sz="11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indent="0" algn="l" defTabSz="457200" rtl="0" eaLnBrk="1" latinLnBrk="0" hangingPunct="1">
            <a:defRPr sz="11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l"/>
          <a:r>
            <a:rPr lang="en-US" altLang="ja-JP" sz="1000" dirty="0">
              <a:solidFill>
                <a:schemeClr val="tx1">
                  <a:lumMod val="65000"/>
                  <a:lumOff val="35000"/>
                </a:schemeClr>
              </a:solidFill>
              <a:latin typeface="游ゴシック" panose="020B0400000000000000" pitchFamily="50" charset="-128"/>
              <a:ea typeface="游ゴシック" panose="020B0400000000000000" pitchFamily="50" charset="-128"/>
            </a:rPr>
            <a:t>18%</a:t>
          </a:r>
        </a:p>
      </cdr:txBody>
    </cdr:sp>
  </cdr:relSizeAnchor>
  <cdr:relSizeAnchor xmlns:cdr="http://schemas.openxmlformats.org/drawingml/2006/chartDrawing">
    <cdr:from>
      <cdr:x>0.56297</cdr:x>
      <cdr:y>0.08321</cdr:y>
    </cdr:from>
    <cdr:to>
      <cdr:x>0.66856</cdr:x>
      <cdr:y>0.13659</cdr:y>
    </cdr:to>
    <cdr:sp macro="" textlink="">
      <cdr:nvSpPr>
        <cdr:cNvPr id="8" name="テキスト ボックス 1">
          <a:extLst xmlns:a="http://schemas.openxmlformats.org/drawingml/2006/main">
            <a:ext uri="{FF2B5EF4-FFF2-40B4-BE49-F238E27FC236}">
              <a16:creationId xmlns:a16="http://schemas.microsoft.com/office/drawing/2014/main" id="{3CE840D9-D339-1B13-A6F6-CA7A72887D69}"/>
            </a:ext>
          </a:extLst>
        </cdr:cNvPr>
        <cdr:cNvSpPr txBox="1"/>
      </cdr:nvSpPr>
      <cdr:spPr>
        <a:xfrm xmlns:a="http://schemas.openxmlformats.org/drawingml/2006/main">
          <a:off x="2488100" y="383902"/>
          <a:ext cx="466657" cy="246221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defPPr>
            <a:defRPr lang="en-US"/>
          </a:defPPr>
          <a:lvl1pPr marL="0" indent="0" algn="l" defTabSz="457200" rtl="0" eaLnBrk="1" latinLnBrk="0" hangingPunct="1">
            <a:defRPr sz="11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indent="0" algn="l" defTabSz="457200" rtl="0" eaLnBrk="1" latinLnBrk="0" hangingPunct="1">
            <a:defRPr sz="11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indent="0" algn="l" defTabSz="457200" rtl="0" eaLnBrk="1" latinLnBrk="0" hangingPunct="1">
            <a:defRPr sz="11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indent="0" algn="l" defTabSz="457200" rtl="0" eaLnBrk="1" latinLnBrk="0" hangingPunct="1">
            <a:defRPr sz="11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indent="0" algn="l" defTabSz="457200" rtl="0" eaLnBrk="1" latinLnBrk="0" hangingPunct="1">
            <a:defRPr sz="11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indent="0" algn="l" defTabSz="457200" rtl="0" eaLnBrk="1" latinLnBrk="0" hangingPunct="1">
            <a:defRPr sz="11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indent="0" algn="l" defTabSz="457200" rtl="0" eaLnBrk="1" latinLnBrk="0" hangingPunct="1">
            <a:defRPr sz="11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indent="0" algn="l" defTabSz="457200" rtl="0" eaLnBrk="1" latinLnBrk="0" hangingPunct="1">
            <a:defRPr sz="11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indent="0" algn="l" defTabSz="457200" rtl="0" eaLnBrk="1" latinLnBrk="0" hangingPunct="1">
            <a:defRPr sz="11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l"/>
          <a:r>
            <a:rPr lang="en-US" altLang="ja-JP" sz="1000" i="0" u="none" strike="noStrike" baseline="0" dirty="0">
              <a:solidFill>
                <a:schemeClr val="tx1">
                  <a:lumMod val="65000"/>
                  <a:lumOff val="35000"/>
                </a:schemeClr>
              </a:solidFill>
              <a:latin typeface="游ゴシック" panose="020B0400000000000000" pitchFamily="50" charset="-128"/>
              <a:ea typeface="游ゴシック" panose="020B0400000000000000" pitchFamily="50" charset="-128"/>
            </a:rPr>
            <a:t>17%</a:t>
          </a:r>
        </a:p>
      </cdr:txBody>
    </cdr:sp>
  </cdr:relSizeAnchor>
  <cdr:relSizeAnchor xmlns:cdr="http://schemas.openxmlformats.org/drawingml/2006/chartDrawing">
    <cdr:from>
      <cdr:x>0.67833</cdr:x>
      <cdr:y>0.08322</cdr:y>
    </cdr:from>
    <cdr:to>
      <cdr:x>0.78422</cdr:x>
      <cdr:y>0.13659</cdr:y>
    </cdr:to>
    <cdr:sp macro="" textlink="">
      <cdr:nvSpPr>
        <cdr:cNvPr id="9" name="テキスト ボックス 1">
          <a:extLst xmlns:a="http://schemas.openxmlformats.org/drawingml/2006/main">
            <a:ext uri="{FF2B5EF4-FFF2-40B4-BE49-F238E27FC236}">
              <a16:creationId xmlns:a16="http://schemas.microsoft.com/office/drawing/2014/main" id="{67E6B298-1DF6-0FF2-B114-96B0E40A1A10}"/>
            </a:ext>
          </a:extLst>
        </cdr:cNvPr>
        <cdr:cNvSpPr txBox="1"/>
      </cdr:nvSpPr>
      <cdr:spPr>
        <a:xfrm xmlns:a="http://schemas.openxmlformats.org/drawingml/2006/main">
          <a:off x="2997931" y="383903"/>
          <a:ext cx="467979" cy="246221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defPPr>
            <a:defRPr lang="en-US"/>
          </a:defPPr>
          <a:lvl1pPr marL="0" indent="0" algn="l" defTabSz="457200" rtl="0" eaLnBrk="1" latinLnBrk="0" hangingPunct="1">
            <a:defRPr sz="11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indent="0" algn="l" defTabSz="457200" rtl="0" eaLnBrk="1" latinLnBrk="0" hangingPunct="1">
            <a:defRPr sz="11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indent="0" algn="l" defTabSz="457200" rtl="0" eaLnBrk="1" latinLnBrk="0" hangingPunct="1">
            <a:defRPr sz="11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indent="0" algn="l" defTabSz="457200" rtl="0" eaLnBrk="1" latinLnBrk="0" hangingPunct="1">
            <a:defRPr sz="11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indent="0" algn="l" defTabSz="457200" rtl="0" eaLnBrk="1" latinLnBrk="0" hangingPunct="1">
            <a:defRPr sz="11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indent="0" algn="l" defTabSz="457200" rtl="0" eaLnBrk="1" latinLnBrk="0" hangingPunct="1">
            <a:defRPr sz="11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indent="0" algn="l" defTabSz="457200" rtl="0" eaLnBrk="1" latinLnBrk="0" hangingPunct="1">
            <a:defRPr sz="11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indent="0" algn="l" defTabSz="457200" rtl="0" eaLnBrk="1" latinLnBrk="0" hangingPunct="1">
            <a:defRPr sz="11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indent="0" algn="l" defTabSz="457200" rtl="0" eaLnBrk="1" latinLnBrk="0" hangingPunct="1">
            <a:defRPr sz="11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l"/>
          <a:r>
            <a:rPr lang="en-US" altLang="ja-JP" sz="1000" dirty="0">
              <a:solidFill>
                <a:schemeClr val="tx1">
                  <a:lumMod val="65000"/>
                  <a:lumOff val="35000"/>
                </a:schemeClr>
              </a:solidFill>
              <a:latin typeface="游ゴシック" panose="020B0400000000000000" pitchFamily="50" charset="-128"/>
              <a:ea typeface="游ゴシック" panose="020B0400000000000000" pitchFamily="50" charset="-128"/>
            </a:rPr>
            <a:t>27</a:t>
          </a:r>
          <a:r>
            <a:rPr lang="en-US" altLang="ja-JP" sz="1000" i="0" u="none" strike="noStrike" baseline="0" dirty="0">
              <a:solidFill>
                <a:schemeClr val="tx1">
                  <a:lumMod val="65000"/>
                  <a:lumOff val="35000"/>
                </a:schemeClr>
              </a:solidFill>
              <a:latin typeface="游ゴシック" panose="020B0400000000000000" pitchFamily="50" charset="-128"/>
              <a:ea typeface="游ゴシック" panose="020B0400000000000000" pitchFamily="50" charset="-128"/>
            </a:rPr>
            <a:t>%</a:t>
          </a:r>
          <a:endParaRPr lang="ja-JP" altLang="en-US" sz="1000" i="0" u="none" strike="noStrike" baseline="0" dirty="0">
            <a:solidFill>
              <a:schemeClr val="tx1">
                <a:lumMod val="65000"/>
                <a:lumOff val="35000"/>
              </a:schemeClr>
            </a:solidFill>
            <a:latin typeface="游ゴシック" panose="020B0400000000000000" pitchFamily="50" charset="-128"/>
            <a:ea typeface="游ゴシック" panose="020B0400000000000000" pitchFamily="50" charset="-128"/>
          </a:endParaRPr>
        </a:p>
      </cdr:txBody>
    </cdr:sp>
  </cdr:relSizeAnchor>
  <cdr:relSizeAnchor xmlns:cdr="http://schemas.openxmlformats.org/drawingml/2006/chartDrawing">
    <cdr:from>
      <cdr:x>0.79555</cdr:x>
      <cdr:y>0.08322</cdr:y>
    </cdr:from>
    <cdr:to>
      <cdr:x>0.90143</cdr:x>
      <cdr:y>0.13658</cdr:y>
    </cdr:to>
    <cdr:sp macro="" textlink="">
      <cdr:nvSpPr>
        <cdr:cNvPr id="10" name="テキスト ボックス 1">
          <a:extLst xmlns:a="http://schemas.openxmlformats.org/drawingml/2006/main">
            <a:ext uri="{FF2B5EF4-FFF2-40B4-BE49-F238E27FC236}">
              <a16:creationId xmlns:a16="http://schemas.microsoft.com/office/drawing/2014/main" id="{4DF8049A-23C0-E2E1-2704-900A4DD3D58D}"/>
            </a:ext>
          </a:extLst>
        </cdr:cNvPr>
        <cdr:cNvSpPr txBox="1"/>
      </cdr:nvSpPr>
      <cdr:spPr>
        <a:xfrm xmlns:a="http://schemas.openxmlformats.org/drawingml/2006/main">
          <a:off x="3515976" y="383903"/>
          <a:ext cx="467979" cy="246197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defPPr>
            <a:defRPr lang="en-US"/>
          </a:defPPr>
          <a:lvl1pPr marL="0" indent="0" algn="l" defTabSz="457200" rtl="0" eaLnBrk="1" latinLnBrk="0" hangingPunct="1">
            <a:defRPr sz="11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indent="0" algn="l" defTabSz="457200" rtl="0" eaLnBrk="1" latinLnBrk="0" hangingPunct="1">
            <a:defRPr sz="11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indent="0" algn="l" defTabSz="457200" rtl="0" eaLnBrk="1" latinLnBrk="0" hangingPunct="1">
            <a:defRPr sz="11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indent="0" algn="l" defTabSz="457200" rtl="0" eaLnBrk="1" latinLnBrk="0" hangingPunct="1">
            <a:defRPr sz="11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indent="0" algn="l" defTabSz="457200" rtl="0" eaLnBrk="1" latinLnBrk="0" hangingPunct="1">
            <a:defRPr sz="11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indent="0" algn="l" defTabSz="457200" rtl="0" eaLnBrk="1" latinLnBrk="0" hangingPunct="1">
            <a:defRPr sz="11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indent="0" algn="l" defTabSz="457200" rtl="0" eaLnBrk="1" latinLnBrk="0" hangingPunct="1">
            <a:defRPr sz="11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indent="0" algn="l" defTabSz="457200" rtl="0" eaLnBrk="1" latinLnBrk="0" hangingPunct="1">
            <a:defRPr sz="11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indent="0" algn="l" defTabSz="457200" rtl="0" eaLnBrk="1" latinLnBrk="0" hangingPunct="1">
            <a:defRPr sz="11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l"/>
          <a:r>
            <a:rPr lang="en-US" altLang="ja-JP" sz="1000" dirty="0">
              <a:solidFill>
                <a:schemeClr val="tx1">
                  <a:lumMod val="65000"/>
                  <a:lumOff val="35000"/>
                </a:schemeClr>
              </a:solidFill>
              <a:latin typeface="游ゴシック" panose="020B0400000000000000" pitchFamily="50" charset="-128"/>
              <a:ea typeface="游ゴシック" panose="020B0400000000000000" pitchFamily="50" charset="-128"/>
            </a:rPr>
            <a:t>5</a:t>
          </a:r>
          <a:r>
            <a:rPr lang="en-US" altLang="ja-JP" sz="1000" i="0" u="none" strike="noStrike" baseline="0" dirty="0">
              <a:solidFill>
                <a:schemeClr val="tx1">
                  <a:lumMod val="65000"/>
                  <a:lumOff val="35000"/>
                </a:schemeClr>
              </a:solidFill>
              <a:latin typeface="游ゴシック" panose="020B0400000000000000" pitchFamily="50" charset="-128"/>
              <a:ea typeface="游ゴシック" panose="020B0400000000000000" pitchFamily="50" charset="-128"/>
            </a:rPr>
            <a:t>%</a:t>
          </a:r>
          <a:endParaRPr lang="ja-JP" altLang="en-US" sz="1000" i="0" u="none" strike="noStrike" baseline="0" dirty="0">
            <a:solidFill>
              <a:schemeClr val="tx1">
                <a:lumMod val="65000"/>
                <a:lumOff val="35000"/>
              </a:schemeClr>
            </a:solidFill>
            <a:latin typeface="游ゴシック" panose="020B0400000000000000" pitchFamily="50" charset="-128"/>
            <a:ea typeface="游ゴシック" panose="020B0400000000000000" pitchFamily="50" charset="-128"/>
          </a:endParaRPr>
        </a:p>
      </cdr:txBody>
    </cdr:sp>
  </cdr:relSizeAnchor>
</c:userShapes>
</file>

<file path=ppt/drawings/drawing7.xml><?xml version="1.0" encoding="utf-8"?>
<c:userShapes xmlns:c="http://schemas.openxmlformats.org/drawingml/2006/chart">
  <cdr:relSizeAnchor xmlns:cdr="http://schemas.openxmlformats.org/drawingml/2006/chartDrawing">
    <cdr:from>
      <cdr:x>0</cdr:x>
      <cdr:y>0.06603</cdr:y>
    </cdr:from>
    <cdr:to>
      <cdr:x>0.07182</cdr:x>
      <cdr:y>0.12195</cdr:y>
    </cdr:to>
    <cdr:sp macro="" textlink="">
      <cdr:nvSpPr>
        <cdr:cNvPr id="2" name="テキスト ボックス 1">
          <a:extLst xmlns:a="http://schemas.openxmlformats.org/drawingml/2006/main">
            <a:ext uri="{FF2B5EF4-FFF2-40B4-BE49-F238E27FC236}">
              <a16:creationId xmlns:a16="http://schemas.microsoft.com/office/drawing/2014/main" id="{609A9A6C-2B38-5A72-895C-044CC96DDE9B}"/>
            </a:ext>
          </a:extLst>
        </cdr:cNvPr>
        <cdr:cNvSpPr txBox="1"/>
      </cdr:nvSpPr>
      <cdr:spPr>
        <a:xfrm xmlns:a="http://schemas.openxmlformats.org/drawingml/2006/main">
          <a:off x="0" y="290697"/>
          <a:ext cx="468000" cy="246221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vertOverflow="clip" wrap="square" rtlCol="0">
          <a:spAutoFit/>
        </a:bodyPr>
        <a:lstStyle xmlns:a="http://schemas.openxmlformats.org/drawingml/2006/main"/>
        <a:p xmlns:a="http://schemas.openxmlformats.org/drawingml/2006/main">
          <a:pPr algn="l"/>
          <a:r>
            <a:rPr lang="ja-JP" altLang="en-US" sz="1000" i="0" u="none" strike="noStrike" baseline="0" dirty="0">
              <a:solidFill>
                <a:schemeClr val="tx1">
                  <a:lumMod val="65000"/>
                  <a:lumOff val="35000"/>
                </a:schemeClr>
              </a:solidFill>
              <a:latin typeface="游ゴシック" panose="020B0400000000000000" pitchFamily="50" charset="-128"/>
              <a:ea typeface="游ゴシック" panose="020B0400000000000000" pitchFamily="50" charset="-128"/>
            </a:rPr>
            <a:t>件数</a:t>
          </a:r>
        </a:p>
      </cdr:txBody>
    </cdr:sp>
  </cdr:relSizeAnchor>
  <cdr:relSizeAnchor xmlns:cdr="http://schemas.openxmlformats.org/drawingml/2006/chartDrawing">
    <cdr:from>
      <cdr:x>0.94475</cdr:x>
      <cdr:y>0.06428</cdr:y>
    </cdr:from>
    <cdr:to>
      <cdr:x>1</cdr:x>
      <cdr:y>0.1237</cdr:y>
    </cdr:to>
    <cdr:sp macro="" textlink="">
      <cdr:nvSpPr>
        <cdr:cNvPr id="3" name="テキスト ボックス 1">
          <a:extLst xmlns:a="http://schemas.openxmlformats.org/drawingml/2006/main">
            <a:ext uri="{FF2B5EF4-FFF2-40B4-BE49-F238E27FC236}">
              <a16:creationId xmlns:a16="http://schemas.microsoft.com/office/drawing/2014/main" id="{F9D99131-4BF5-0BB8-EEB9-C5D575D0A462}"/>
            </a:ext>
          </a:extLst>
        </cdr:cNvPr>
        <cdr:cNvSpPr txBox="1"/>
      </cdr:nvSpPr>
      <cdr:spPr>
        <a:xfrm xmlns:a="http://schemas.openxmlformats.org/drawingml/2006/main">
          <a:off x="6156000" y="283002"/>
          <a:ext cx="360000" cy="261610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l"/>
          <a:r>
            <a:rPr lang="ja-JP" altLang="en-US" sz="1100" i="0" u="none" strike="noStrike" baseline="0" dirty="0">
              <a:solidFill>
                <a:schemeClr val="tx1">
                  <a:lumMod val="65000"/>
                  <a:lumOff val="35000"/>
                </a:schemeClr>
              </a:solidFill>
              <a:latin typeface="游ゴシック Medium" panose="020B0500000000000000" pitchFamily="50" charset="-128"/>
              <a:ea typeface="游ゴシック Medium" panose="020B0500000000000000" pitchFamily="50" charset="-128"/>
            </a:rPr>
            <a:t>％</a:t>
          </a:r>
        </a:p>
      </cdr:txBody>
    </cdr:sp>
  </cdr:relSizeAnchor>
</c:userShapes>
</file>

<file path=ppt/drawings/drawing8.xml><?xml version="1.0" encoding="utf-8"?>
<c:userShapes xmlns:c="http://schemas.openxmlformats.org/drawingml/2006/chart">
  <cdr:relSizeAnchor xmlns:cdr="http://schemas.openxmlformats.org/drawingml/2006/chartDrawing">
    <cdr:from>
      <cdr:x>0</cdr:x>
      <cdr:y>0.06603</cdr:y>
    </cdr:from>
    <cdr:to>
      <cdr:x>0.07182</cdr:x>
      <cdr:y>0.12195</cdr:y>
    </cdr:to>
    <cdr:sp macro="" textlink="">
      <cdr:nvSpPr>
        <cdr:cNvPr id="2" name="テキスト ボックス 1">
          <a:extLst xmlns:a="http://schemas.openxmlformats.org/drawingml/2006/main">
            <a:ext uri="{FF2B5EF4-FFF2-40B4-BE49-F238E27FC236}">
              <a16:creationId xmlns:a16="http://schemas.microsoft.com/office/drawing/2014/main" id="{609A9A6C-2B38-5A72-895C-044CC96DDE9B}"/>
            </a:ext>
          </a:extLst>
        </cdr:cNvPr>
        <cdr:cNvSpPr txBox="1"/>
      </cdr:nvSpPr>
      <cdr:spPr>
        <a:xfrm xmlns:a="http://schemas.openxmlformats.org/drawingml/2006/main">
          <a:off x="0" y="290697"/>
          <a:ext cx="468000" cy="246221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vertOverflow="clip" wrap="square" rtlCol="0">
          <a:spAutoFit/>
        </a:bodyPr>
        <a:lstStyle xmlns:a="http://schemas.openxmlformats.org/drawingml/2006/main"/>
        <a:p xmlns:a="http://schemas.openxmlformats.org/drawingml/2006/main">
          <a:pPr algn="l"/>
          <a:r>
            <a:rPr lang="ja-JP" altLang="en-US" sz="1000" i="0" u="none" strike="noStrike" baseline="0" dirty="0">
              <a:solidFill>
                <a:schemeClr val="tx1">
                  <a:lumMod val="65000"/>
                  <a:lumOff val="35000"/>
                </a:schemeClr>
              </a:solidFill>
              <a:latin typeface="游ゴシック" panose="020B0400000000000000" pitchFamily="50" charset="-128"/>
              <a:ea typeface="游ゴシック" panose="020B0400000000000000" pitchFamily="50" charset="-128"/>
            </a:rPr>
            <a:t>件数</a:t>
          </a:r>
        </a:p>
      </cdr:txBody>
    </cdr:sp>
  </cdr:relSizeAnchor>
  <cdr:relSizeAnchor xmlns:cdr="http://schemas.openxmlformats.org/drawingml/2006/chartDrawing">
    <cdr:from>
      <cdr:x>0.94475</cdr:x>
      <cdr:y>0.06428</cdr:y>
    </cdr:from>
    <cdr:to>
      <cdr:x>1</cdr:x>
      <cdr:y>0.1237</cdr:y>
    </cdr:to>
    <cdr:sp macro="" textlink="">
      <cdr:nvSpPr>
        <cdr:cNvPr id="3" name="テキスト ボックス 1">
          <a:extLst xmlns:a="http://schemas.openxmlformats.org/drawingml/2006/main">
            <a:ext uri="{FF2B5EF4-FFF2-40B4-BE49-F238E27FC236}">
              <a16:creationId xmlns:a16="http://schemas.microsoft.com/office/drawing/2014/main" id="{F9D99131-4BF5-0BB8-EEB9-C5D575D0A462}"/>
            </a:ext>
          </a:extLst>
        </cdr:cNvPr>
        <cdr:cNvSpPr txBox="1"/>
      </cdr:nvSpPr>
      <cdr:spPr>
        <a:xfrm xmlns:a="http://schemas.openxmlformats.org/drawingml/2006/main">
          <a:off x="6156000" y="283002"/>
          <a:ext cx="360000" cy="261610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l"/>
          <a:r>
            <a:rPr lang="ja-JP" altLang="en-US" sz="1100" i="0" u="none" strike="noStrike" baseline="0" dirty="0">
              <a:solidFill>
                <a:schemeClr val="tx1">
                  <a:lumMod val="65000"/>
                  <a:lumOff val="35000"/>
                </a:schemeClr>
              </a:solidFill>
              <a:latin typeface="游ゴシック Medium" panose="020B0500000000000000" pitchFamily="50" charset="-128"/>
              <a:ea typeface="游ゴシック Medium" panose="020B0500000000000000" pitchFamily="50" charset="-128"/>
            </a:rPr>
            <a:t>％</a:t>
          </a:r>
        </a:p>
      </cdr:txBody>
    </cdr:sp>
  </cdr:relSizeAnchor>
  <cdr:relSizeAnchor xmlns:cdr="http://schemas.openxmlformats.org/drawingml/2006/chartDrawing">
    <cdr:from>
      <cdr:x>0.12512</cdr:x>
      <cdr:y>0.08322</cdr:y>
    </cdr:from>
    <cdr:to>
      <cdr:x>0.25058</cdr:x>
      <cdr:y>0.13659</cdr:y>
    </cdr:to>
    <cdr:sp macro="" textlink="">
      <cdr:nvSpPr>
        <cdr:cNvPr id="4" name="テキスト ボックス 1">
          <a:extLst xmlns:a="http://schemas.openxmlformats.org/drawingml/2006/main">
            <a:ext uri="{FF2B5EF4-FFF2-40B4-BE49-F238E27FC236}">
              <a16:creationId xmlns:a16="http://schemas.microsoft.com/office/drawing/2014/main" id="{D61F43BD-7171-1CF8-2AD1-635886650A7C}"/>
            </a:ext>
          </a:extLst>
        </cdr:cNvPr>
        <cdr:cNvSpPr txBox="1"/>
      </cdr:nvSpPr>
      <cdr:spPr>
        <a:xfrm xmlns:a="http://schemas.openxmlformats.org/drawingml/2006/main">
          <a:off x="552978" y="383925"/>
          <a:ext cx="554484" cy="246221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defPPr>
            <a:defRPr lang="en-US"/>
          </a:defPPr>
          <a:lvl1pPr marL="0" indent="0" algn="l" defTabSz="457200" rtl="0" eaLnBrk="1" latinLnBrk="0" hangingPunct="1">
            <a:defRPr sz="11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indent="0" algn="l" defTabSz="457200" rtl="0" eaLnBrk="1" latinLnBrk="0" hangingPunct="1">
            <a:defRPr sz="11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indent="0" algn="l" defTabSz="457200" rtl="0" eaLnBrk="1" latinLnBrk="0" hangingPunct="1">
            <a:defRPr sz="11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indent="0" algn="l" defTabSz="457200" rtl="0" eaLnBrk="1" latinLnBrk="0" hangingPunct="1">
            <a:defRPr sz="11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indent="0" algn="l" defTabSz="457200" rtl="0" eaLnBrk="1" latinLnBrk="0" hangingPunct="1">
            <a:defRPr sz="11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indent="0" algn="l" defTabSz="457200" rtl="0" eaLnBrk="1" latinLnBrk="0" hangingPunct="1">
            <a:defRPr sz="11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indent="0" algn="l" defTabSz="457200" rtl="0" eaLnBrk="1" latinLnBrk="0" hangingPunct="1">
            <a:defRPr sz="11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indent="0" algn="l" defTabSz="457200" rtl="0" eaLnBrk="1" latinLnBrk="0" hangingPunct="1">
            <a:defRPr sz="11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indent="0" algn="l" defTabSz="457200" rtl="0" eaLnBrk="1" latinLnBrk="0" hangingPunct="1">
            <a:defRPr sz="11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l"/>
          <a:r>
            <a:rPr lang="en-US" altLang="ja-JP" sz="1000" dirty="0">
              <a:solidFill>
                <a:schemeClr val="tx1">
                  <a:lumMod val="65000"/>
                  <a:lumOff val="35000"/>
                </a:schemeClr>
              </a:solidFill>
              <a:latin typeface="游ゴシック" panose="020B0400000000000000" pitchFamily="50" charset="-128"/>
              <a:ea typeface="游ゴシック" panose="020B0400000000000000" pitchFamily="50" charset="-128"/>
            </a:rPr>
            <a:t>100</a:t>
          </a:r>
          <a:r>
            <a:rPr lang="en-US" altLang="ja-JP" sz="1000" i="0" u="none" strike="noStrike" baseline="0" dirty="0">
              <a:solidFill>
                <a:schemeClr val="tx1">
                  <a:lumMod val="65000"/>
                  <a:lumOff val="35000"/>
                </a:schemeClr>
              </a:solidFill>
              <a:latin typeface="游ゴシック" panose="020B0400000000000000" pitchFamily="50" charset="-128"/>
              <a:ea typeface="游ゴシック" panose="020B0400000000000000" pitchFamily="50" charset="-128"/>
            </a:rPr>
            <a:t>%</a:t>
          </a:r>
          <a:endParaRPr lang="ja-JP" altLang="en-US" sz="1000" i="0" u="none" strike="noStrike" baseline="0" dirty="0">
            <a:solidFill>
              <a:schemeClr val="tx1">
                <a:lumMod val="65000"/>
                <a:lumOff val="35000"/>
              </a:schemeClr>
            </a:solidFill>
            <a:latin typeface="游ゴシック" panose="020B0400000000000000" pitchFamily="50" charset="-128"/>
            <a:ea typeface="游ゴシック" panose="020B0400000000000000" pitchFamily="50" charset="-128"/>
          </a:endParaRPr>
        </a:p>
      </cdr:txBody>
    </cdr:sp>
  </cdr:relSizeAnchor>
  <cdr:relSizeAnchor xmlns:cdr="http://schemas.openxmlformats.org/drawingml/2006/chartDrawing">
    <cdr:from>
      <cdr:x>0.23101</cdr:x>
      <cdr:y>0.08322</cdr:y>
    </cdr:from>
    <cdr:to>
      <cdr:x>0.3369</cdr:x>
      <cdr:y>0.13659</cdr:y>
    </cdr:to>
    <cdr:sp macro="" textlink="">
      <cdr:nvSpPr>
        <cdr:cNvPr id="5" name="テキスト ボックス 1">
          <a:extLst xmlns:a="http://schemas.openxmlformats.org/drawingml/2006/main">
            <a:ext uri="{FF2B5EF4-FFF2-40B4-BE49-F238E27FC236}">
              <a16:creationId xmlns:a16="http://schemas.microsoft.com/office/drawing/2014/main" id="{42208F8A-9CEF-F84B-852E-E9C222BCDFBF}"/>
            </a:ext>
          </a:extLst>
        </cdr:cNvPr>
        <cdr:cNvSpPr txBox="1"/>
      </cdr:nvSpPr>
      <cdr:spPr>
        <a:xfrm xmlns:a="http://schemas.openxmlformats.org/drawingml/2006/main">
          <a:off x="1020959" y="383927"/>
          <a:ext cx="467979" cy="246221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defPPr>
            <a:defRPr lang="en-US"/>
          </a:defPPr>
          <a:lvl1pPr marL="0" indent="0" algn="l" defTabSz="457200" rtl="0" eaLnBrk="1" latinLnBrk="0" hangingPunct="1">
            <a:defRPr sz="11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indent="0" algn="l" defTabSz="457200" rtl="0" eaLnBrk="1" latinLnBrk="0" hangingPunct="1">
            <a:defRPr sz="11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indent="0" algn="l" defTabSz="457200" rtl="0" eaLnBrk="1" latinLnBrk="0" hangingPunct="1">
            <a:defRPr sz="11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indent="0" algn="l" defTabSz="457200" rtl="0" eaLnBrk="1" latinLnBrk="0" hangingPunct="1">
            <a:defRPr sz="11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indent="0" algn="l" defTabSz="457200" rtl="0" eaLnBrk="1" latinLnBrk="0" hangingPunct="1">
            <a:defRPr sz="11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indent="0" algn="l" defTabSz="457200" rtl="0" eaLnBrk="1" latinLnBrk="0" hangingPunct="1">
            <a:defRPr sz="11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indent="0" algn="l" defTabSz="457200" rtl="0" eaLnBrk="1" latinLnBrk="0" hangingPunct="1">
            <a:defRPr sz="11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indent="0" algn="l" defTabSz="457200" rtl="0" eaLnBrk="1" latinLnBrk="0" hangingPunct="1">
            <a:defRPr sz="11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indent="0" algn="l" defTabSz="457200" rtl="0" eaLnBrk="1" latinLnBrk="0" hangingPunct="1">
            <a:defRPr sz="11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l"/>
          <a:r>
            <a:rPr lang="en-US" altLang="ja-JP" sz="1000" dirty="0">
              <a:solidFill>
                <a:schemeClr val="tx1">
                  <a:lumMod val="65000"/>
                  <a:lumOff val="35000"/>
                </a:schemeClr>
              </a:solidFill>
              <a:latin typeface="游ゴシック" panose="020B0400000000000000" pitchFamily="50" charset="-128"/>
              <a:ea typeface="游ゴシック" panose="020B0400000000000000" pitchFamily="50" charset="-128"/>
            </a:rPr>
            <a:t>14</a:t>
          </a:r>
          <a:r>
            <a:rPr lang="en-US" altLang="ja-JP" sz="1000" i="0" u="none" strike="noStrike" baseline="0" dirty="0">
              <a:solidFill>
                <a:schemeClr val="tx1">
                  <a:lumMod val="65000"/>
                  <a:lumOff val="35000"/>
                </a:schemeClr>
              </a:solidFill>
              <a:latin typeface="游ゴシック" panose="020B0400000000000000" pitchFamily="50" charset="-128"/>
              <a:ea typeface="游ゴシック" panose="020B0400000000000000" pitchFamily="50" charset="-128"/>
            </a:rPr>
            <a:t>%</a:t>
          </a:r>
          <a:endParaRPr lang="ja-JP" altLang="en-US" sz="1000" i="0" u="none" strike="noStrike" baseline="0" dirty="0">
            <a:solidFill>
              <a:schemeClr val="tx1">
                <a:lumMod val="65000"/>
                <a:lumOff val="35000"/>
              </a:schemeClr>
            </a:solidFill>
            <a:latin typeface="游ゴシック" panose="020B0400000000000000" pitchFamily="50" charset="-128"/>
            <a:ea typeface="游ゴシック" panose="020B0400000000000000" pitchFamily="50" charset="-128"/>
          </a:endParaRPr>
        </a:p>
      </cdr:txBody>
    </cdr:sp>
  </cdr:relSizeAnchor>
  <cdr:relSizeAnchor xmlns:cdr="http://schemas.openxmlformats.org/drawingml/2006/chartDrawing">
    <cdr:from>
      <cdr:x>0.34423</cdr:x>
      <cdr:y>0.08321</cdr:y>
    </cdr:from>
    <cdr:to>
      <cdr:x>0.46358</cdr:x>
      <cdr:y>0.13659</cdr:y>
    </cdr:to>
    <cdr:sp macro="" textlink="">
      <cdr:nvSpPr>
        <cdr:cNvPr id="6" name="テキスト ボックス 1">
          <a:extLst xmlns:a="http://schemas.openxmlformats.org/drawingml/2006/main">
            <a:ext uri="{FF2B5EF4-FFF2-40B4-BE49-F238E27FC236}">
              <a16:creationId xmlns:a16="http://schemas.microsoft.com/office/drawing/2014/main" id="{070B300B-3849-4799-6329-67447F21F68C}"/>
            </a:ext>
          </a:extLst>
        </cdr:cNvPr>
        <cdr:cNvSpPr txBox="1"/>
      </cdr:nvSpPr>
      <cdr:spPr>
        <a:xfrm xmlns:a="http://schemas.openxmlformats.org/drawingml/2006/main">
          <a:off x="1521351" y="383879"/>
          <a:ext cx="527483" cy="246262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defPPr>
            <a:defRPr lang="en-US"/>
          </a:defPPr>
          <a:lvl1pPr marL="0" indent="0" algn="l" defTabSz="457200" rtl="0" eaLnBrk="1" latinLnBrk="0" hangingPunct="1">
            <a:defRPr sz="11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indent="0" algn="l" defTabSz="457200" rtl="0" eaLnBrk="1" latinLnBrk="0" hangingPunct="1">
            <a:defRPr sz="11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indent="0" algn="l" defTabSz="457200" rtl="0" eaLnBrk="1" latinLnBrk="0" hangingPunct="1">
            <a:defRPr sz="11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indent="0" algn="l" defTabSz="457200" rtl="0" eaLnBrk="1" latinLnBrk="0" hangingPunct="1">
            <a:defRPr sz="11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indent="0" algn="l" defTabSz="457200" rtl="0" eaLnBrk="1" latinLnBrk="0" hangingPunct="1">
            <a:defRPr sz="11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indent="0" algn="l" defTabSz="457200" rtl="0" eaLnBrk="1" latinLnBrk="0" hangingPunct="1">
            <a:defRPr sz="11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indent="0" algn="l" defTabSz="457200" rtl="0" eaLnBrk="1" latinLnBrk="0" hangingPunct="1">
            <a:defRPr sz="11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indent="0" algn="l" defTabSz="457200" rtl="0" eaLnBrk="1" latinLnBrk="0" hangingPunct="1">
            <a:defRPr sz="11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indent="0" algn="l" defTabSz="457200" rtl="0" eaLnBrk="1" latinLnBrk="0" hangingPunct="1">
            <a:defRPr sz="11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l"/>
          <a:r>
            <a:rPr lang="en-US" altLang="ja-JP" sz="1000" dirty="0">
              <a:solidFill>
                <a:schemeClr val="tx1">
                  <a:lumMod val="65000"/>
                  <a:lumOff val="35000"/>
                </a:schemeClr>
              </a:solidFill>
              <a:latin typeface="游ゴシック" panose="020B0400000000000000" pitchFamily="50" charset="-128"/>
              <a:ea typeface="游ゴシック" panose="020B0400000000000000" pitchFamily="50" charset="-128"/>
            </a:rPr>
            <a:t>78</a:t>
          </a:r>
          <a:r>
            <a:rPr lang="ja-JP" altLang="en-US" sz="1000" dirty="0">
              <a:solidFill>
                <a:schemeClr val="tx1">
                  <a:lumMod val="65000"/>
                  <a:lumOff val="35000"/>
                </a:schemeClr>
              </a:solidFill>
              <a:latin typeface="游ゴシック" panose="020B0400000000000000" pitchFamily="50" charset="-128"/>
              <a:ea typeface="游ゴシック" panose="020B0400000000000000" pitchFamily="50" charset="-128"/>
            </a:rPr>
            <a:t>％</a:t>
          </a:r>
          <a:endParaRPr lang="ja-JP" altLang="en-US" sz="1000" i="0" u="none" strike="noStrike" baseline="0" dirty="0">
            <a:solidFill>
              <a:schemeClr val="tx1">
                <a:lumMod val="65000"/>
                <a:lumOff val="35000"/>
              </a:schemeClr>
            </a:solidFill>
            <a:latin typeface="游ゴシック" panose="020B0400000000000000" pitchFamily="50" charset="-128"/>
            <a:ea typeface="游ゴシック" panose="020B0400000000000000" pitchFamily="50" charset="-128"/>
          </a:endParaRPr>
        </a:p>
      </cdr:txBody>
    </cdr:sp>
  </cdr:relSizeAnchor>
  <cdr:relSizeAnchor xmlns:cdr="http://schemas.openxmlformats.org/drawingml/2006/chartDrawing">
    <cdr:from>
      <cdr:x>0.45289</cdr:x>
      <cdr:y>0.08322</cdr:y>
    </cdr:from>
    <cdr:to>
      <cdr:x>0.56297</cdr:x>
      <cdr:y>0.13659</cdr:y>
    </cdr:to>
    <cdr:sp macro="" textlink="">
      <cdr:nvSpPr>
        <cdr:cNvPr id="7" name="テキスト ボックス 1">
          <a:extLst xmlns:a="http://schemas.openxmlformats.org/drawingml/2006/main">
            <a:ext uri="{FF2B5EF4-FFF2-40B4-BE49-F238E27FC236}">
              <a16:creationId xmlns:a16="http://schemas.microsoft.com/office/drawing/2014/main" id="{9FA487FC-E821-9442-B5A7-CD98B0404569}"/>
            </a:ext>
          </a:extLst>
        </cdr:cNvPr>
        <cdr:cNvSpPr txBox="1"/>
      </cdr:nvSpPr>
      <cdr:spPr>
        <a:xfrm xmlns:a="http://schemas.openxmlformats.org/drawingml/2006/main">
          <a:off x="2001602" y="383903"/>
          <a:ext cx="486498" cy="246221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defPPr>
            <a:defRPr lang="en-US"/>
          </a:defPPr>
          <a:lvl1pPr marL="0" indent="0" algn="l" defTabSz="457200" rtl="0" eaLnBrk="1" latinLnBrk="0" hangingPunct="1">
            <a:defRPr sz="11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indent="0" algn="l" defTabSz="457200" rtl="0" eaLnBrk="1" latinLnBrk="0" hangingPunct="1">
            <a:defRPr sz="11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indent="0" algn="l" defTabSz="457200" rtl="0" eaLnBrk="1" latinLnBrk="0" hangingPunct="1">
            <a:defRPr sz="11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indent="0" algn="l" defTabSz="457200" rtl="0" eaLnBrk="1" latinLnBrk="0" hangingPunct="1">
            <a:defRPr sz="11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indent="0" algn="l" defTabSz="457200" rtl="0" eaLnBrk="1" latinLnBrk="0" hangingPunct="1">
            <a:defRPr sz="11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indent="0" algn="l" defTabSz="457200" rtl="0" eaLnBrk="1" latinLnBrk="0" hangingPunct="1">
            <a:defRPr sz="11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indent="0" algn="l" defTabSz="457200" rtl="0" eaLnBrk="1" latinLnBrk="0" hangingPunct="1">
            <a:defRPr sz="11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indent="0" algn="l" defTabSz="457200" rtl="0" eaLnBrk="1" latinLnBrk="0" hangingPunct="1">
            <a:defRPr sz="11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indent="0" algn="l" defTabSz="457200" rtl="0" eaLnBrk="1" latinLnBrk="0" hangingPunct="1">
            <a:defRPr sz="11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l"/>
          <a:r>
            <a:rPr lang="en-US" altLang="ja-JP" sz="1000" dirty="0">
              <a:solidFill>
                <a:schemeClr val="tx1">
                  <a:lumMod val="65000"/>
                  <a:lumOff val="35000"/>
                </a:schemeClr>
              </a:solidFill>
              <a:latin typeface="游ゴシック" panose="020B0400000000000000" pitchFamily="50" charset="-128"/>
              <a:ea typeface="游ゴシック" panose="020B0400000000000000" pitchFamily="50" charset="-128"/>
            </a:rPr>
            <a:t>30%</a:t>
          </a:r>
        </a:p>
      </cdr:txBody>
    </cdr:sp>
  </cdr:relSizeAnchor>
  <cdr:relSizeAnchor xmlns:cdr="http://schemas.openxmlformats.org/drawingml/2006/chartDrawing">
    <cdr:from>
      <cdr:x>0.56297</cdr:x>
      <cdr:y>0.08321</cdr:y>
    </cdr:from>
    <cdr:to>
      <cdr:x>0.66856</cdr:x>
      <cdr:y>0.13659</cdr:y>
    </cdr:to>
    <cdr:sp macro="" textlink="">
      <cdr:nvSpPr>
        <cdr:cNvPr id="8" name="テキスト ボックス 1">
          <a:extLst xmlns:a="http://schemas.openxmlformats.org/drawingml/2006/main">
            <a:ext uri="{FF2B5EF4-FFF2-40B4-BE49-F238E27FC236}">
              <a16:creationId xmlns:a16="http://schemas.microsoft.com/office/drawing/2014/main" id="{3CE840D9-D339-1B13-A6F6-CA7A72887D69}"/>
            </a:ext>
          </a:extLst>
        </cdr:cNvPr>
        <cdr:cNvSpPr txBox="1"/>
      </cdr:nvSpPr>
      <cdr:spPr>
        <a:xfrm xmlns:a="http://schemas.openxmlformats.org/drawingml/2006/main">
          <a:off x="2488100" y="383902"/>
          <a:ext cx="466657" cy="246221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defPPr>
            <a:defRPr lang="en-US"/>
          </a:defPPr>
          <a:lvl1pPr marL="0" indent="0" algn="l" defTabSz="457200" rtl="0" eaLnBrk="1" latinLnBrk="0" hangingPunct="1">
            <a:defRPr sz="11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indent="0" algn="l" defTabSz="457200" rtl="0" eaLnBrk="1" latinLnBrk="0" hangingPunct="1">
            <a:defRPr sz="11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indent="0" algn="l" defTabSz="457200" rtl="0" eaLnBrk="1" latinLnBrk="0" hangingPunct="1">
            <a:defRPr sz="11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indent="0" algn="l" defTabSz="457200" rtl="0" eaLnBrk="1" latinLnBrk="0" hangingPunct="1">
            <a:defRPr sz="11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indent="0" algn="l" defTabSz="457200" rtl="0" eaLnBrk="1" latinLnBrk="0" hangingPunct="1">
            <a:defRPr sz="11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indent="0" algn="l" defTabSz="457200" rtl="0" eaLnBrk="1" latinLnBrk="0" hangingPunct="1">
            <a:defRPr sz="11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indent="0" algn="l" defTabSz="457200" rtl="0" eaLnBrk="1" latinLnBrk="0" hangingPunct="1">
            <a:defRPr sz="11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indent="0" algn="l" defTabSz="457200" rtl="0" eaLnBrk="1" latinLnBrk="0" hangingPunct="1">
            <a:defRPr sz="11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indent="0" algn="l" defTabSz="457200" rtl="0" eaLnBrk="1" latinLnBrk="0" hangingPunct="1">
            <a:defRPr sz="11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l"/>
          <a:r>
            <a:rPr lang="en-US" altLang="ja-JP" sz="1000" dirty="0">
              <a:solidFill>
                <a:schemeClr val="tx1">
                  <a:lumMod val="65000"/>
                  <a:lumOff val="35000"/>
                </a:schemeClr>
              </a:solidFill>
              <a:latin typeface="游ゴシック" panose="020B0400000000000000" pitchFamily="50" charset="-128"/>
              <a:ea typeface="游ゴシック" panose="020B0400000000000000" pitchFamily="50" charset="-128"/>
            </a:rPr>
            <a:t>14</a:t>
          </a:r>
          <a:r>
            <a:rPr lang="en-US" altLang="ja-JP" sz="1000" i="0" u="none" strike="noStrike" baseline="0" dirty="0">
              <a:solidFill>
                <a:schemeClr val="tx1">
                  <a:lumMod val="65000"/>
                  <a:lumOff val="35000"/>
                </a:schemeClr>
              </a:solidFill>
              <a:latin typeface="游ゴシック" panose="020B0400000000000000" pitchFamily="50" charset="-128"/>
              <a:ea typeface="游ゴシック" panose="020B0400000000000000" pitchFamily="50" charset="-128"/>
            </a:rPr>
            <a:t>%</a:t>
          </a:r>
        </a:p>
      </cdr:txBody>
    </cdr:sp>
  </cdr:relSizeAnchor>
  <cdr:relSizeAnchor xmlns:cdr="http://schemas.openxmlformats.org/drawingml/2006/chartDrawing">
    <cdr:from>
      <cdr:x>0.67833</cdr:x>
      <cdr:y>0.08322</cdr:y>
    </cdr:from>
    <cdr:to>
      <cdr:x>0.78422</cdr:x>
      <cdr:y>0.13659</cdr:y>
    </cdr:to>
    <cdr:sp macro="" textlink="">
      <cdr:nvSpPr>
        <cdr:cNvPr id="9" name="テキスト ボックス 1">
          <a:extLst xmlns:a="http://schemas.openxmlformats.org/drawingml/2006/main">
            <a:ext uri="{FF2B5EF4-FFF2-40B4-BE49-F238E27FC236}">
              <a16:creationId xmlns:a16="http://schemas.microsoft.com/office/drawing/2014/main" id="{67E6B298-1DF6-0FF2-B114-96B0E40A1A10}"/>
            </a:ext>
          </a:extLst>
        </cdr:cNvPr>
        <cdr:cNvSpPr txBox="1"/>
      </cdr:nvSpPr>
      <cdr:spPr>
        <a:xfrm xmlns:a="http://schemas.openxmlformats.org/drawingml/2006/main">
          <a:off x="2997931" y="383903"/>
          <a:ext cx="467979" cy="246221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defPPr>
            <a:defRPr lang="en-US"/>
          </a:defPPr>
          <a:lvl1pPr marL="0" indent="0" algn="l" defTabSz="457200" rtl="0" eaLnBrk="1" latinLnBrk="0" hangingPunct="1">
            <a:defRPr sz="11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indent="0" algn="l" defTabSz="457200" rtl="0" eaLnBrk="1" latinLnBrk="0" hangingPunct="1">
            <a:defRPr sz="11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indent="0" algn="l" defTabSz="457200" rtl="0" eaLnBrk="1" latinLnBrk="0" hangingPunct="1">
            <a:defRPr sz="11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indent="0" algn="l" defTabSz="457200" rtl="0" eaLnBrk="1" latinLnBrk="0" hangingPunct="1">
            <a:defRPr sz="11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indent="0" algn="l" defTabSz="457200" rtl="0" eaLnBrk="1" latinLnBrk="0" hangingPunct="1">
            <a:defRPr sz="11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indent="0" algn="l" defTabSz="457200" rtl="0" eaLnBrk="1" latinLnBrk="0" hangingPunct="1">
            <a:defRPr sz="11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indent="0" algn="l" defTabSz="457200" rtl="0" eaLnBrk="1" latinLnBrk="0" hangingPunct="1">
            <a:defRPr sz="11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indent="0" algn="l" defTabSz="457200" rtl="0" eaLnBrk="1" latinLnBrk="0" hangingPunct="1">
            <a:defRPr sz="11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indent="0" algn="l" defTabSz="457200" rtl="0" eaLnBrk="1" latinLnBrk="0" hangingPunct="1">
            <a:defRPr sz="11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l"/>
          <a:r>
            <a:rPr lang="en-US" altLang="ja-JP" sz="1000" dirty="0">
              <a:solidFill>
                <a:schemeClr val="tx1">
                  <a:lumMod val="65000"/>
                  <a:lumOff val="35000"/>
                </a:schemeClr>
              </a:solidFill>
              <a:latin typeface="游ゴシック" panose="020B0400000000000000" pitchFamily="50" charset="-128"/>
              <a:ea typeface="游ゴシック" panose="020B0400000000000000" pitchFamily="50" charset="-128"/>
            </a:rPr>
            <a:t>32</a:t>
          </a:r>
          <a:r>
            <a:rPr lang="en-US" altLang="ja-JP" sz="1000" i="0" u="none" strike="noStrike" baseline="0" dirty="0">
              <a:solidFill>
                <a:schemeClr val="tx1">
                  <a:lumMod val="65000"/>
                  <a:lumOff val="35000"/>
                </a:schemeClr>
              </a:solidFill>
              <a:latin typeface="游ゴシック" panose="020B0400000000000000" pitchFamily="50" charset="-128"/>
              <a:ea typeface="游ゴシック" panose="020B0400000000000000" pitchFamily="50" charset="-128"/>
            </a:rPr>
            <a:t>%</a:t>
          </a:r>
          <a:endParaRPr lang="ja-JP" altLang="en-US" sz="1000" i="0" u="none" strike="noStrike" baseline="0" dirty="0">
            <a:solidFill>
              <a:schemeClr val="tx1">
                <a:lumMod val="65000"/>
                <a:lumOff val="35000"/>
              </a:schemeClr>
            </a:solidFill>
            <a:latin typeface="游ゴシック" panose="020B0400000000000000" pitchFamily="50" charset="-128"/>
            <a:ea typeface="游ゴシック" panose="020B0400000000000000" pitchFamily="50" charset="-128"/>
          </a:endParaRPr>
        </a:p>
      </cdr:txBody>
    </cdr:sp>
  </cdr:relSizeAnchor>
  <cdr:relSizeAnchor xmlns:cdr="http://schemas.openxmlformats.org/drawingml/2006/chartDrawing">
    <cdr:from>
      <cdr:x>0.79555</cdr:x>
      <cdr:y>0.08322</cdr:y>
    </cdr:from>
    <cdr:to>
      <cdr:x>0.90143</cdr:x>
      <cdr:y>0.13658</cdr:y>
    </cdr:to>
    <cdr:sp macro="" textlink="">
      <cdr:nvSpPr>
        <cdr:cNvPr id="10" name="テキスト ボックス 1">
          <a:extLst xmlns:a="http://schemas.openxmlformats.org/drawingml/2006/main">
            <a:ext uri="{FF2B5EF4-FFF2-40B4-BE49-F238E27FC236}">
              <a16:creationId xmlns:a16="http://schemas.microsoft.com/office/drawing/2014/main" id="{4DF8049A-23C0-E2E1-2704-900A4DD3D58D}"/>
            </a:ext>
          </a:extLst>
        </cdr:cNvPr>
        <cdr:cNvSpPr txBox="1"/>
      </cdr:nvSpPr>
      <cdr:spPr>
        <a:xfrm xmlns:a="http://schemas.openxmlformats.org/drawingml/2006/main">
          <a:off x="3515976" y="383903"/>
          <a:ext cx="467979" cy="246197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defPPr>
            <a:defRPr lang="en-US"/>
          </a:defPPr>
          <a:lvl1pPr marL="0" indent="0" algn="l" defTabSz="457200" rtl="0" eaLnBrk="1" latinLnBrk="0" hangingPunct="1">
            <a:defRPr sz="11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indent="0" algn="l" defTabSz="457200" rtl="0" eaLnBrk="1" latinLnBrk="0" hangingPunct="1">
            <a:defRPr sz="11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indent="0" algn="l" defTabSz="457200" rtl="0" eaLnBrk="1" latinLnBrk="0" hangingPunct="1">
            <a:defRPr sz="11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indent="0" algn="l" defTabSz="457200" rtl="0" eaLnBrk="1" latinLnBrk="0" hangingPunct="1">
            <a:defRPr sz="11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indent="0" algn="l" defTabSz="457200" rtl="0" eaLnBrk="1" latinLnBrk="0" hangingPunct="1">
            <a:defRPr sz="11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indent="0" algn="l" defTabSz="457200" rtl="0" eaLnBrk="1" latinLnBrk="0" hangingPunct="1">
            <a:defRPr sz="11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indent="0" algn="l" defTabSz="457200" rtl="0" eaLnBrk="1" latinLnBrk="0" hangingPunct="1">
            <a:defRPr sz="11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indent="0" algn="l" defTabSz="457200" rtl="0" eaLnBrk="1" latinLnBrk="0" hangingPunct="1">
            <a:defRPr sz="11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indent="0" algn="l" defTabSz="457200" rtl="0" eaLnBrk="1" latinLnBrk="0" hangingPunct="1">
            <a:defRPr sz="11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l"/>
          <a:r>
            <a:rPr lang="en-US" altLang="ja-JP" sz="1000" dirty="0">
              <a:solidFill>
                <a:schemeClr val="tx1">
                  <a:lumMod val="65000"/>
                  <a:lumOff val="35000"/>
                </a:schemeClr>
              </a:solidFill>
              <a:latin typeface="游ゴシック" panose="020B0400000000000000" pitchFamily="50" charset="-128"/>
              <a:ea typeface="游ゴシック" panose="020B0400000000000000" pitchFamily="50" charset="-128"/>
            </a:rPr>
            <a:t>8</a:t>
          </a:r>
          <a:r>
            <a:rPr lang="en-US" altLang="ja-JP" sz="1000" i="0" u="none" strike="noStrike" baseline="0" dirty="0">
              <a:solidFill>
                <a:schemeClr val="tx1">
                  <a:lumMod val="65000"/>
                  <a:lumOff val="35000"/>
                </a:schemeClr>
              </a:solidFill>
              <a:latin typeface="游ゴシック" panose="020B0400000000000000" pitchFamily="50" charset="-128"/>
              <a:ea typeface="游ゴシック" panose="020B0400000000000000" pitchFamily="50" charset="-128"/>
            </a:rPr>
            <a:t>%</a:t>
          </a:r>
          <a:endParaRPr lang="ja-JP" altLang="en-US" sz="1000" i="0" u="none" strike="noStrike" baseline="0" dirty="0">
            <a:solidFill>
              <a:schemeClr val="tx1">
                <a:lumMod val="65000"/>
                <a:lumOff val="35000"/>
              </a:schemeClr>
            </a:solidFill>
            <a:latin typeface="游ゴシック" panose="020B0400000000000000" pitchFamily="50" charset="-128"/>
            <a:ea typeface="游ゴシック" panose="020B0400000000000000" pitchFamily="50" charset="-128"/>
          </a:endParaRP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2" y="3"/>
            <a:ext cx="2945660" cy="498057"/>
          </a:xfrm>
          <a:prstGeom prst="rect">
            <a:avLst/>
          </a:prstGeom>
        </p:spPr>
        <p:txBody>
          <a:bodyPr vert="horz" lIns="91661" tIns="45831" rIns="91661" bIns="45831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50445" y="3"/>
            <a:ext cx="2945660" cy="498057"/>
          </a:xfrm>
          <a:prstGeom prst="rect">
            <a:avLst/>
          </a:prstGeom>
        </p:spPr>
        <p:txBody>
          <a:bodyPr vert="horz" lIns="91661" tIns="45831" rIns="91661" bIns="45831" rtlCol="0"/>
          <a:lstStyle>
            <a:lvl1pPr algn="r">
              <a:defRPr sz="1200"/>
            </a:lvl1pPr>
          </a:lstStyle>
          <a:p>
            <a:fld id="{17FC0F2C-1AEB-4AD5-9959-C4B0E6C79DC5}" type="datetime1">
              <a:rPr kumimoji="1" lang="ja-JP" altLang="en-US" smtClean="0"/>
              <a:t>2026/5/20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2" y="9428589"/>
            <a:ext cx="2945660" cy="498056"/>
          </a:xfrm>
          <a:prstGeom prst="rect">
            <a:avLst/>
          </a:prstGeom>
        </p:spPr>
        <p:txBody>
          <a:bodyPr vert="horz" lIns="91661" tIns="45831" rIns="91661" bIns="45831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50445" y="9428589"/>
            <a:ext cx="2945660" cy="498056"/>
          </a:xfrm>
          <a:prstGeom prst="rect">
            <a:avLst/>
          </a:prstGeom>
        </p:spPr>
        <p:txBody>
          <a:bodyPr vert="horz" lIns="91661" tIns="45831" rIns="91661" bIns="45831" rtlCol="0" anchor="b"/>
          <a:lstStyle>
            <a:lvl1pPr algn="r">
              <a:defRPr sz="1200"/>
            </a:lvl1pPr>
          </a:lstStyle>
          <a:p>
            <a:fld id="{8D78BD8E-1B32-4F54-B0D2-281888F9B87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99067635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6" y="0"/>
            <a:ext cx="2945448" cy="497839"/>
          </a:xfrm>
          <a:prstGeom prst="rect">
            <a:avLst/>
          </a:prstGeom>
        </p:spPr>
        <p:txBody>
          <a:bodyPr vert="horz" lIns="91661" tIns="45831" rIns="91661" bIns="45831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0649" y="0"/>
            <a:ext cx="2945448" cy="497839"/>
          </a:xfrm>
          <a:prstGeom prst="rect">
            <a:avLst/>
          </a:prstGeom>
        </p:spPr>
        <p:txBody>
          <a:bodyPr vert="horz" lIns="91661" tIns="45831" rIns="91661" bIns="45831" rtlCol="0"/>
          <a:lstStyle>
            <a:lvl1pPr algn="r">
              <a:defRPr sz="1200"/>
            </a:lvl1pPr>
          </a:lstStyle>
          <a:p>
            <a:fld id="{CF765A86-3476-4E22-B156-2C80B2166190}" type="datetime1">
              <a:rPr kumimoji="1" lang="ja-JP" altLang="en-US" smtClean="0"/>
              <a:t>2026/5/20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979488" y="1241425"/>
            <a:ext cx="483870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661" tIns="45831" rIns="91661" bIns="45831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089" y="4777028"/>
            <a:ext cx="5437507" cy="3908186"/>
          </a:xfrm>
          <a:prstGeom prst="rect">
            <a:avLst/>
          </a:prstGeom>
        </p:spPr>
        <p:txBody>
          <a:bodyPr vert="horz" lIns="91661" tIns="45831" rIns="91661" bIns="45831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6" y="9428802"/>
            <a:ext cx="2945448" cy="497839"/>
          </a:xfrm>
          <a:prstGeom prst="rect">
            <a:avLst/>
          </a:prstGeom>
        </p:spPr>
        <p:txBody>
          <a:bodyPr vert="horz" lIns="91661" tIns="45831" rIns="91661" bIns="45831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0649" y="9428802"/>
            <a:ext cx="2945448" cy="497839"/>
          </a:xfrm>
          <a:prstGeom prst="rect">
            <a:avLst/>
          </a:prstGeom>
        </p:spPr>
        <p:txBody>
          <a:bodyPr vert="horz" lIns="91661" tIns="45831" rIns="91661" bIns="45831" rtlCol="0" anchor="b"/>
          <a:lstStyle>
            <a:lvl1pPr algn="r">
              <a:defRPr sz="1200"/>
            </a:lvl1pPr>
          </a:lstStyle>
          <a:p>
            <a:fld id="{FCFA3D4F-468E-4D83-AFB7-2C4DE177D6F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84735952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38250" y="1124530"/>
            <a:ext cx="7429500" cy="2387600"/>
          </a:xfrm>
        </p:spPr>
        <p:txBody>
          <a:bodyPr anchor="b">
            <a:normAutofit/>
          </a:bodyPr>
          <a:lstStyle>
            <a:lvl1pPr algn="ctr">
              <a:defRPr sz="4875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195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71475" indent="0" algn="ctr">
              <a:buNone/>
              <a:defRPr sz="2275"/>
            </a:lvl2pPr>
            <a:lvl3pPr marL="742950" indent="0" algn="ctr">
              <a:buNone/>
              <a:defRPr sz="1950"/>
            </a:lvl3pPr>
            <a:lvl4pPr marL="1114425" indent="0" algn="ctr">
              <a:buNone/>
              <a:defRPr sz="1625"/>
            </a:lvl4pPr>
            <a:lvl5pPr marL="1485900" indent="0" algn="ctr">
              <a:buNone/>
              <a:defRPr sz="1625"/>
            </a:lvl5pPr>
            <a:lvl6pPr marL="1857375" indent="0" algn="ctr">
              <a:buNone/>
              <a:defRPr sz="1625"/>
            </a:lvl6pPr>
            <a:lvl7pPr marL="2228850" indent="0" algn="ctr">
              <a:buNone/>
              <a:defRPr sz="1625"/>
            </a:lvl7pPr>
            <a:lvl8pPr marL="2600325" indent="0" algn="ctr">
              <a:buNone/>
              <a:defRPr sz="1625"/>
            </a:lvl8pPr>
            <a:lvl9pPr marL="2971800" indent="0" algn="ctr">
              <a:buNone/>
              <a:defRPr sz="1625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A6082-A8B7-4519-89BA-979D693BFAA4}" type="datetime1">
              <a:rPr kumimoji="1" lang="ja-JP" altLang="en-US" smtClean="0"/>
              <a:t>2026/5/20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2AD133-9A1B-44F9-A055-2509BDE0C1B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943492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EBC8A-8CC4-4B6F-AC24-2C6FD7D0E82D}" type="datetime1">
              <a:rPr kumimoji="1" lang="ja-JP" altLang="en-US" smtClean="0"/>
              <a:t>2026/5/20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2AD133-9A1B-44F9-A055-2509BDE0C1B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55737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1" y="360362"/>
            <a:ext cx="2135981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7" y="360363"/>
            <a:ext cx="6284119" cy="581183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E02A9F-3473-45F6-A7DD-B9ED50C24ABF}" type="datetime1">
              <a:rPr kumimoji="1" lang="ja-JP" altLang="en-US" smtClean="0"/>
              <a:t>2026/5/20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2AD133-9A1B-44F9-A055-2509BDE0C1B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4881426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38250" y="1124530"/>
            <a:ext cx="7429500" cy="2387600"/>
          </a:xfrm>
        </p:spPr>
        <p:txBody>
          <a:bodyPr anchor="b">
            <a:normAutofit/>
          </a:bodyPr>
          <a:lstStyle>
            <a:lvl1pPr algn="ctr">
              <a:defRPr sz="4875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195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71475" indent="0" algn="ctr">
              <a:buNone/>
              <a:defRPr sz="2275"/>
            </a:lvl2pPr>
            <a:lvl3pPr marL="742950" indent="0" algn="ctr">
              <a:buNone/>
              <a:defRPr sz="1950"/>
            </a:lvl3pPr>
            <a:lvl4pPr marL="1114425" indent="0" algn="ctr">
              <a:buNone/>
              <a:defRPr sz="1625"/>
            </a:lvl4pPr>
            <a:lvl5pPr marL="1485900" indent="0" algn="ctr">
              <a:buNone/>
              <a:defRPr sz="1625"/>
            </a:lvl5pPr>
            <a:lvl6pPr marL="1857375" indent="0" algn="ctr">
              <a:buNone/>
              <a:defRPr sz="1625"/>
            </a:lvl6pPr>
            <a:lvl7pPr marL="2228850" indent="0" algn="ctr">
              <a:buNone/>
              <a:defRPr sz="1625"/>
            </a:lvl7pPr>
            <a:lvl8pPr marL="2600325" indent="0" algn="ctr">
              <a:buNone/>
              <a:defRPr sz="1625"/>
            </a:lvl8pPr>
            <a:lvl9pPr marL="2971800" indent="0" algn="ctr">
              <a:buNone/>
              <a:defRPr sz="1625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AB0ACC-2F59-4606-938F-06B58D714E9B}" type="datetime1">
              <a:rPr kumimoji="1" lang="ja-JP" altLang="en-US" smtClean="0"/>
              <a:t>2026/5/20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2AD133-9A1B-44F9-A055-2509BDE0C1B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0017253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80EF9-2E99-41B2-A17A-0400FA770E68}" type="datetime1">
              <a:rPr kumimoji="1" lang="ja-JP" altLang="en-US" smtClean="0"/>
              <a:t>2026/5/20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2AD133-9A1B-44F9-A055-2509BDE0C1B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7342686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8" y="1712423"/>
            <a:ext cx="8543925" cy="2851208"/>
          </a:xfrm>
        </p:spPr>
        <p:txBody>
          <a:bodyPr anchor="b">
            <a:normAutofit/>
          </a:bodyPr>
          <a:lstStyle>
            <a:lvl1pPr>
              <a:defRPr sz="4875" b="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8" y="4552634"/>
            <a:ext cx="8543925" cy="1500187"/>
          </a:xfrm>
        </p:spPr>
        <p:txBody>
          <a:bodyPr anchor="t">
            <a:normAutofit/>
          </a:bodyPr>
          <a:lstStyle>
            <a:lvl1pPr marL="0" indent="0">
              <a:buNone/>
              <a:defRPr sz="195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71475" indent="0">
              <a:buNone/>
              <a:defRPr sz="1463">
                <a:solidFill>
                  <a:schemeClr val="tx1">
                    <a:tint val="75000"/>
                  </a:schemeClr>
                </a:solidFill>
              </a:defRPr>
            </a:lvl2pPr>
            <a:lvl3pPr marL="742950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3pPr>
            <a:lvl4pPr marL="1114425" indent="0">
              <a:buNone/>
              <a:defRPr sz="1138">
                <a:solidFill>
                  <a:schemeClr val="tx1">
                    <a:tint val="75000"/>
                  </a:schemeClr>
                </a:solidFill>
              </a:defRPr>
            </a:lvl4pPr>
            <a:lvl5pPr marL="1485900" indent="0">
              <a:buNone/>
              <a:defRPr sz="1138">
                <a:solidFill>
                  <a:schemeClr val="tx1">
                    <a:tint val="75000"/>
                  </a:schemeClr>
                </a:solidFill>
              </a:defRPr>
            </a:lvl5pPr>
            <a:lvl6pPr marL="1857375" indent="0">
              <a:buNone/>
              <a:defRPr sz="1138">
                <a:solidFill>
                  <a:schemeClr val="tx1">
                    <a:tint val="75000"/>
                  </a:schemeClr>
                </a:solidFill>
              </a:defRPr>
            </a:lvl6pPr>
            <a:lvl7pPr marL="2228850" indent="0">
              <a:buNone/>
              <a:defRPr sz="1138">
                <a:solidFill>
                  <a:schemeClr val="tx1">
                    <a:tint val="75000"/>
                  </a:schemeClr>
                </a:solidFill>
              </a:defRPr>
            </a:lvl7pPr>
            <a:lvl8pPr marL="2600325" indent="0">
              <a:buNone/>
              <a:defRPr sz="1138">
                <a:solidFill>
                  <a:schemeClr val="tx1">
                    <a:tint val="75000"/>
                  </a:schemeClr>
                </a:solidFill>
              </a:defRPr>
            </a:lvl8pPr>
            <a:lvl9pPr marL="2971800" indent="0">
              <a:buNone/>
              <a:defRPr sz="1138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BA7C92-0259-4206-878E-69F4E2A96043}" type="datetime1">
              <a:rPr kumimoji="1" lang="ja-JP" altLang="en-US" smtClean="0"/>
              <a:t>2026/5/20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2AD133-9A1B-44F9-A055-2509BDE0C1B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4592078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C048097-05B8-47F6-66E2-583563D76C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539B3322-6C9F-4197-A2E1-24671EA10F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0870A-B833-4082-8CAB-0A755CF305F8}" type="datetime1">
              <a:rPr kumimoji="1" lang="ja-JP" altLang="en-US" smtClean="0"/>
              <a:t>2026/5/20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26079D42-F602-9CF3-1C9D-940EE25239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AFE813FC-B46E-C1B2-8C65-6F150029E2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2AD133-9A1B-44F9-A055-2509BDE0C1B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6074828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6666" y="1828801"/>
            <a:ext cx="4210050" cy="435133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8801"/>
            <a:ext cx="4210050" cy="435133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26D247-33FF-4319-B72E-76F6659CD02A}" type="datetime1">
              <a:rPr kumimoji="1" lang="ja-JP" altLang="en-US" smtClean="0"/>
              <a:t>2026/5/20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2AD133-9A1B-44F9-A055-2509BDE0C1B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5382886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6665" y="1681851"/>
            <a:ext cx="4189413" cy="825699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1950" b="1"/>
            </a:lvl1pPr>
            <a:lvl2pPr marL="371475" indent="0">
              <a:buNone/>
              <a:defRPr sz="1625" b="1"/>
            </a:lvl2pPr>
            <a:lvl3pPr marL="742950" indent="0">
              <a:buNone/>
              <a:defRPr sz="1463" b="1"/>
            </a:lvl3pPr>
            <a:lvl4pPr marL="1114425" indent="0">
              <a:buNone/>
              <a:defRPr sz="1300" b="1"/>
            </a:lvl4pPr>
            <a:lvl5pPr marL="1485900" indent="0">
              <a:buNone/>
              <a:defRPr sz="1300" b="1"/>
            </a:lvl5pPr>
            <a:lvl6pPr marL="1857375" indent="0">
              <a:buNone/>
              <a:defRPr sz="1300" b="1"/>
            </a:lvl6pPr>
            <a:lvl7pPr marL="2228850" indent="0">
              <a:buNone/>
              <a:defRPr sz="1300" b="1"/>
            </a:lvl7pPr>
            <a:lvl8pPr marL="2600325" indent="0">
              <a:buNone/>
              <a:defRPr sz="1300" b="1"/>
            </a:lvl8pPr>
            <a:lvl9pPr marL="2971800" indent="0">
              <a:buNone/>
              <a:defRPr sz="13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6665" y="2507551"/>
            <a:ext cx="4189413" cy="368052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851"/>
            <a:ext cx="4210051" cy="825698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1950" b="1"/>
            </a:lvl1pPr>
            <a:lvl2pPr marL="371475" indent="0">
              <a:buNone/>
              <a:defRPr sz="1625" b="1"/>
            </a:lvl2pPr>
            <a:lvl3pPr marL="742950" indent="0">
              <a:buNone/>
              <a:defRPr sz="1463" b="1"/>
            </a:lvl3pPr>
            <a:lvl4pPr marL="1114425" indent="0">
              <a:buNone/>
              <a:defRPr sz="1300" b="1"/>
            </a:lvl4pPr>
            <a:lvl5pPr marL="1485900" indent="0">
              <a:buNone/>
              <a:defRPr sz="1300" b="1"/>
            </a:lvl5pPr>
            <a:lvl6pPr marL="1857375" indent="0">
              <a:buNone/>
              <a:defRPr sz="1300" b="1"/>
            </a:lvl6pPr>
            <a:lvl7pPr marL="2228850" indent="0">
              <a:buNone/>
              <a:defRPr sz="1300" b="1"/>
            </a:lvl7pPr>
            <a:lvl8pPr marL="2600325" indent="0">
              <a:buNone/>
              <a:defRPr sz="1300" b="1"/>
            </a:lvl8pPr>
            <a:lvl9pPr marL="2971800" indent="0">
              <a:buNone/>
              <a:defRPr sz="13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7551"/>
            <a:ext cx="4210051" cy="368052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046CBD-F743-4093-B644-970CE9572001}" type="datetime1">
              <a:rPr kumimoji="1" lang="ja-JP" altLang="en-US" smtClean="0"/>
              <a:t>2026/5/20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2AD133-9A1B-44F9-A055-2509BDE0C1B4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077213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53C57D-21E8-4D7B-A4AD-13454A6D04A9}" type="datetime1">
              <a:rPr kumimoji="1" lang="ja-JP" altLang="en-US" smtClean="0"/>
              <a:t>2026/5/20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2AD133-9A1B-44F9-A055-2509BDE0C1B4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27784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A73AAD-2C39-4457-B898-C8FC0A164AB8}" type="datetime1">
              <a:rPr kumimoji="1" lang="ja-JP" altLang="en-US" smtClean="0"/>
              <a:t>2026/5/20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677150" y="6491334"/>
            <a:ext cx="2228850" cy="365125"/>
          </a:xfrm>
        </p:spPr>
        <p:txBody>
          <a:bodyPr/>
          <a:lstStyle>
            <a:lvl1pPr>
              <a:defRPr sz="2400" baseline="0">
                <a:solidFill>
                  <a:srgbClr val="FF0000"/>
                </a:solidFill>
              </a:defRPr>
            </a:lvl1pPr>
          </a:lstStyle>
          <a:p>
            <a:fld id="{592AD133-9A1B-44F9-A055-2509BDE0C1B4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6841433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6125F8-7E5F-4A02-B194-35A29767844C}" type="datetime1">
              <a:rPr kumimoji="1" lang="ja-JP" altLang="en-US" smtClean="0"/>
              <a:t>2026/5/20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2AD133-9A1B-44F9-A055-2509BDE0C1B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3571130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3514" y="457201"/>
            <a:ext cx="3194685" cy="1600197"/>
          </a:xfrm>
        </p:spPr>
        <p:txBody>
          <a:bodyPr anchor="b">
            <a:normAutofit/>
          </a:bodyPr>
          <a:lstStyle>
            <a:lvl1pPr>
              <a:defRPr sz="2600" b="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0050" y="990600"/>
            <a:ext cx="5014913" cy="4876800"/>
          </a:xfrm>
        </p:spPr>
        <p:txBody>
          <a:bodyPr/>
          <a:lstStyle>
            <a:lvl1pPr>
              <a:defRPr sz="2600"/>
            </a:lvl1pPr>
            <a:lvl2pPr>
              <a:defRPr sz="2275"/>
            </a:lvl2pPr>
            <a:lvl3pPr>
              <a:defRPr sz="1950"/>
            </a:lvl3pPr>
            <a:lvl4pPr>
              <a:defRPr sz="1625"/>
            </a:lvl4pPr>
            <a:lvl5pPr>
              <a:defRPr sz="1625"/>
            </a:lvl5pPr>
            <a:lvl6pPr>
              <a:defRPr sz="1625"/>
            </a:lvl6pPr>
            <a:lvl7pPr>
              <a:defRPr sz="1625"/>
            </a:lvl7pPr>
            <a:lvl8pPr>
              <a:defRPr sz="1625"/>
            </a:lvl8pPr>
            <a:lvl9pPr>
              <a:defRPr sz="1625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3514" y="2057399"/>
            <a:ext cx="3194685" cy="3810001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300"/>
            </a:lvl1pPr>
            <a:lvl2pPr marL="371475" indent="0">
              <a:buNone/>
              <a:defRPr sz="975"/>
            </a:lvl2pPr>
            <a:lvl3pPr marL="742950" indent="0">
              <a:buNone/>
              <a:defRPr sz="813"/>
            </a:lvl3pPr>
            <a:lvl4pPr marL="1114425" indent="0">
              <a:buNone/>
              <a:defRPr sz="731"/>
            </a:lvl4pPr>
            <a:lvl5pPr marL="1485900" indent="0">
              <a:buNone/>
              <a:defRPr sz="731"/>
            </a:lvl5pPr>
            <a:lvl6pPr marL="1857375" indent="0">
              <a:buNone/>
              <a:defRPr sz="731"/>
            </a:lvl6pPr>
            <a:lvl7pPr marL="2228850" indent="0">
              <a:buNone/>
              <a:defRPr sz="731"/>
            </a:lvl7pPr>
            <a:lvl8pPr marL="2600325" indent="0">
              <a:buNone/>
              <a:defRPr sz="731"/>
            </a:lvl8pPr>
            <a:lvl9pPr marL="2971800" indent="0">
              <a:buNone/>
              <a:defRPr sz="73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3F641C-2E85-43A1-ADA3-A549F834E054}" type="datetime1">
              <a:rPr kumimoji="1" lang="ja-JP" altLang="en-US" smtClean="0"/>
              <a:t>2026/5/20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2AD133-9A1B-44F9-A055-2509BDE0C1B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5994895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3514" y="457200"/>
            <a:ext cx="3194685" cy="1600200"/>
          </a:xfrm>
        </p:spPr>
        <p:txBody>
          <a:bodyPr anchor="b">
            <a:normAutofit/>
          </a:bodyPr>
          <a:lstStyle>
            <a:lvl1pPr>
              <a:defRPr sz="2600" b="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210050" y="990600"/>
            <a:ext cx="5014913" cy="4876800"/>
          </a:xfrm>
        </p:spPr>
        <p:txBody>
          <a:bodyPr/>
          <a:lstStyle>
            <a:lvl1pPr marL="0" indent="0">
              <a:buNone/>
              <a:defRPr sz="2600"/>
            </a:lvl1pPr>
            <a:lvl2pPr marL="371475" indent="0">
              <a:buNone/>
              <a:defRPr sz="2275"/>
            </a:lvl2pPr>
            <a:lvl3pPr marL="742950" indent="0">
              <a:buNone/>
              <a:defRPr sz="1950"/>
            </a:lvl3pPr>
            <a:lvl4pPr marL="1114425" indent="0">
              <a:buNone/>
              <a:defRPr sz="1625"/>
            </a:lvl4pPr>
            <a:lvl5pPr marL="1485900" indent="0">
              <a:buNone/>
              <a:defRPr sz="1625"/>
            </a:lvl5pPr>
            <a:lvl6pPr marL="1857375" indent="0">
              <a:buNone/>
              <a:defRPr sz="1625"/>
            </a:lvl6pPr>
            <a:lvl7pPr marL="2228850" indent="0">
              <a:buNone/>
              <a:defRPr sz="1625"/>
            </a:lvl7pPr>
            <a:lvl8pPr marL="2600325" indent="0">
              <a:buNone/>
              <a:defRPr sz="1625"/>
            </a:lvl8pPr>
            <a:lvl9pPr marL="2971800" indent="0">
              <a:buNone/>
              <a:defRPr sz="1625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3514" y="2057400"/>
            <a:ext cx="3194685" cy="38100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300"/>
            </a:lvl1pPr>
            <a:lvl2pPr marL="371475" indent="0">
              <a:buNone/>
              <a:defRPr sz="975"/>
            </a:lvl2pPr>
            <a:lvl3pPr marL="742950" indent="0">
              <a:buNone/>
              <a:defRPr sz="813"/>
            </a:lvl3pPr>
            <a:lvl4pPr marL="1114425" indent="0">
              <a:buNone/>
              <a:defRPr sz="731"/>
            </a:lvl4pPr>
            <a:lvl5pPr marL="1485900" indent="0">
              <a:buNone/>
              <a:defRPr sz="731"/>
            </a:lvl5pPr>
            <a:lvl6pPr marL="1857375" indent="0">
              <a:buNone/>
              <a:defRPr sz="731"/>
            </a:lvl6pPr>
            <a:lvl7pPr marL="2228850" indent="0">
              <a:buNone/>
              <a:defRPr sz="731"/>
            </a:lvl7pPr>
            <a:lvl8pPr marL="2600325" indent="0">
              <a:buNone/>
              <a:defRPr sz="731"/>
            </a:lvl8pPr>
            <a:lvl9pPr marL="2971800" indent="0">
              <a:buNone/>
              <a:defRPr sz="73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FF26DD-2666-494B-941D-3F9ECE455B5E}" type="datetime1">
              <a:rPr kumimoji="1" lang="ja-JP" altLang="en-US" smtClean="0"/>
              <a:t>2026/5/20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2AD133-9A1B-44F9-A055-2509BDE0C1B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4254136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03C73-2C1A-4457-84CC-6AD4546E3D0D}" type="datetime1">
              <a:rPr kumimoji="1" lang="ja-JP" altLang="en-US" smtClean="0"/>
              <a:t>2026/5/20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2AD133-9A1B-44F9-A055-2509BDE0C1B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7416187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1" y="360362"/>
            <a:ext cx="2135981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7" y="360363"/>
            <a:ext cx="6284119" cy="581183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4367D5-E4C2-490C-9044-6379A55210D1}" type="datetime1">
              <a:rPr kumimoji="1" lang="ja-JP" altLang="en-US" smtClean="0"/>
              <a:t>2026/5/20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2AD133-9A1B-44F9-A055-2509BDE0C1B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895970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8" y="1712423"/>
            <a:ext cx="8543925" cy="2851208"/>
          </a:xfrm>
        </p:spPr>
        <p:txBody>
          <a:bodyPr anchor="b">
            <a:normAutofit/>
          </a:bodyPr>
          <a:lstStyle>
            <a:lvl1pPr>
              <a:defRPr sz="4875" b="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8" y="4552634"/>
            <a:ext cx="8543925" cy="1500187"/>
          </a:xfrm>
        </p:spPr>
        <p:txBody>
          <a:bodyPr anchor="t">
            <a:normAutofit/>
          </a:bodyPr>
          <a:lstStyle>
            <a:lvl1pPr marL="0" indent="0">
              <a:buNone/>
              <a:defRPr sz="195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71475" indent="0">
              <a:buNone/>
              <a:defRPr sz="1463">
                <a:solidFill>
                  <a:schemeClr val="tx1">
                    <a:tint val="75000"/>
                  </a:schemeClr>
                </a:solidFill>
              </a:defRPr>
            </a:lvl2pPr>
            <a:lvl3pPr marL="742950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3pPr>
            <a:lvl4pPr marL="1114425" indent="0">
              <a:buNone/>
              <a:defRPr sz="1138">
                <a:solidFill>
                  <a:schemeClr val="tx1">
                    <a:tint val="75000"/>
                  </a:schemeClr>
                </a:solidFill>
              </a:defRPr>
            </a:lvl4pPr>
            <a:lvl5pPr marL="1485900" indent="0">
              <a:buNone/>
              <a:defRPr sz="1138">
                <a:solidFill>
                  <a:schemeClr val="tx1">
                    <a:tint val="75000"/>
                  </a:schemeClr>
                </a:solidFill>
              </a:defRPr>
            </a:lvl5pPr>
            <a:lvl6pPr marL="1857375" indent="0">
              <a:buNone/>
              <a:defRPr sz="1138">
                <a:solidFill>
                  <a:schemeClr val="tx1">
                    <a:tint val="75000"/>
                  </a:schemeClr>
                </a:solidFill>
              </a:defRPr>
            </a:lvl6pPr>
            <a:lvl7pPr marL="2228850" indent="0">
              <a:buNone/>
              <a:defRPr sz="1138">
                <a:solidFill>
                  <a:schemeClr val="tx1">
                    <a:tint val="75000"/>
                  </a:schemeClr>
                </a:solidFill>
              </a:defRPr>
            </a:lvl7pPr>
            <a:lvl8pPr marL="2600325" indent="0">
              <a:buNone/>
              <a:defRPr sz="1138">
                <a:solidFill>
                  <a:schemeClr val="tx1">
                    <a:tint val="75000"/>
                  </a:schemeClr>
                </a:solidFill>
              </a:defRPr>
            </a:lvl8pPr>
            <a:lvl9pPr marL="2971800" indent="0">
              <a:buNone/>
              <a:defRPr sz="1138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17053F-9F42-4AD7-B5E8-2DCE32C1BE8E}" type="datetime1">
              <a:rPr kumimoji="1" lang="ja-JP" altLang="en-US" smtClean="0"/>
              <a:t>2026/5/20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2AD133-9A1B-44F9-A055-2509BDE0C1B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392288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6666" y="1828801"/>
            <a:ext cx="4210050" cy="435133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8801"/>
            <a:ext cx="4210050" cy="435133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26B5E-808C-41DE-8141-A3F01F3546B1}" type="datetime1">
              <a:rPr kumimoji="1" lang="ja-JP" altLang="en-US" smtClean="0"/>
              <a:t>2026/5/20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2AD133-9A1B-44F9-A055-2509BDE0C1B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487171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6665" y="1681851"/>
            <a:ext cx="4189413" cy="825699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1950" b="1"/>
            </a:lvl1pPr>
            <a:lvl2pPr marL="371475" indent="0">
              <a:buNone/>
              <a:defRPr sz="1625" b="1"/>
            </a:lvl2pPr>
            <a:lvl3pPr marL="742950" indent="0">
              <a:buNone/>
              <a:defRPr sz="1463" b="1"/>
            </a:lvl3pPr>
            <a:lvl4pPr marL="1114425" indent="0">
              <a:buNone/>
              <a:defRPr sz="1300" b="1"/>
            </a:lvl4pPr>
            <a:lvl5pPr marL="1485900" indent="0">
              <a:buNone/>
              <a:defRPr sz="1300" b="1"/>
            </a:lvl5pPr>
            <a:lvl6pPr marL="1857375" indent="0">
              <a:buNone/>
              <a:defRPr sz="1300" b="1"/>
            </a:lvl6pPr>
            <a:lvl7pPr marL="2228850" indent="0">
              <a:buNone/>
              <a:defRPr sz="1300" b="1"/>
            </a:lvl7pPr>
            <a:lvl8pPr marL="2600325" indent="0">
              <a:buNone/>
              <a:defRPr sz="1300" b="1"/>
            </a:lvl8pPr>
            <a:lvl9pPr marL="2971800" indent="0">
              <a:buNone/>
              <a:defRPr sz="13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6665" y="2507551"/>
            <a:ext cx="4189413" cy="368052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851"/>
            <a:ext cx="4210051" cy="825698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1950" b="1"/>
            </a:lvl1pPr>
            <a:lvl2pPr marL="371475" indent="0">
              <a:buNone/>
              <a:defRPr sz="1625" b="1"/>
            </a:lvl2pPr>
            <a:lvl3pPr marL="742950" indent="0">
              <a:buNone/>
              <a:defRPr sz="1463" b="1"/>
            </a:lvl3pPr>
            <a:lvl4pPr marL="1114425" indent="0">
              <a:buNone/>
              <a:defRPr sz="1300" b="1"/>
            </a:lvl4pPr>
            <a:lvl5pPr marL="1485900" indent="0">
              <a:buNone/>
              <a:defRPr sz="1300" b="1"/>
            </a:lvl5pPr>
            <a:lvl6pPr marL="1857375" indent="0">
              <a:buNone/>
              <a:defRPr sz="1300" b="1"/>
            </a:lvl6pPr>
            <a:lvl7pPr marL="2228850" indent="0">
              <a:buNone/>
              <a:defRPr sz="1300" b="1"/>
            </a:lvl7pPr>
            <a:lvl8pPr marL="2600325" indent="0">
              <a:buNone/>
              <a:defRPr sz="1300" b="1"/>
            </a:lvl8pPr>
            <a:lvl9pPr marL="2971800" indent="0">
              <a:buNone/>
              <a:defRPr sz="13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7551"/>
            <a:ext cx="4210051" cy="368052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27A708-74FB-46F1-9518-C129B111BD20}" type="datetime1">
              <a:rPr kumimoji="1" lang="ja-JP" altLang="en-US" smtClean="0"/>
              <a:t>2026/5/20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2AD133-9A1B-44F9-A055-2509BDE0C1B4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13685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A7F8B-7DD6-405B-A680-B5DBBB4537A1}" type="datetime1">
              <a:rPr kumimoji="1" lang="ja-JP" altLang="en-US" smtClean="0"/>
              <a:t>2026/5/20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2AD133-9A1B-44F9-A055-2509BDE0C1B4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63738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A500A9-1611-4F69-82DC-55BDF5782A62}" type="datetime1">
              <a:rPr kumimoji="1" lang="ja-JP" altLang="en-US" smtClean="0"/>
              <a:t>2026/5/20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2AD133-9A1B-44F9-A055-2509BDE0C1B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023634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3514" y="457201"/>
            <a:ext cx="3194685" cy="1600197"/>
          </a:xfrm>
        </p:spPr>
        <p:txBody>
          <a:bodyPr anchor="b">
            <a:normAutofit/>
          </a:bodyPr>
          <a:lstStyle>
            <a:lvl1pPr>
              <a:defRPr sz="2600" b="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0050" y="990600"/>
            <a:ext cx="5014913" cy="4876800"/>
          </a:xfrm>
        </p:spPr>
        <p:txBody>
          <a:bodyPr/>
          <a:lstStyle>
            <a:lvl1pPr>
              <a:defRPr sz="2600"/>
            </a:lvl1pPr>
            <a:lvl2pPr>
              <a:defRPr sz="2275"/>
            </a:lvl2pPr>
            <a:lvl3pPr>
              <a:defRPr sz="1950"/>
            </a:lvl3pPr>
            <a:lvl4pPr>
              <a:defRPr sz="1625"/>
            </a:lvl4pPr>
            <a:lvl5pPr>
              <a:defRPr sz="1625"/>
            </a:lvl5pPr>
            <a:lvl6pPr>
              <a:defRPr sz="1625"/>
            </a:lvl6pPr>
            <a:lvl7pPr>
              <a:defRPr sz="1625"/>
            </a:lvl7pPr>
            <a:lvl8pPr>
              <a:defRPr sz="1625"/>
            </a:lvl8pPr>
            <a:lvl9pPr>
              <a:defRPr sz="1625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3514" y="2057399"/>
            <a:ext cx="3194685" cy="3810001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300"/>
            </a:lvl1pPr>
            <a:lvl2pPr marL="371475" indent="0">
              <a:buNone/>
              <a:defRPr sz="975"/>
            </a:lvl2pPr>
            <a:lvl3pPr marL="742950" indent="0">
              <a:buNone/>
              <a:defRPr sz="813"/>
            </a:lvl3pPr>
            <a:lvl4pPr marL="1114425" indent="0">
              <a:buNone/>
              <a:defRPr sz="731"/>
            </a:lvl4pPr>
            <a:lvl5pPr marL="1485900" indent="0">
              <a:buNone/>
              <a:defRPr sz="731"/>
            </a:lvl5pPr>
            <a:lvl6pPr marL="1857375" indent="0">
              <a:buNone/>
              <a:defRPr sz="731"/>
            </a:lvl6pPr>
            <a:lvl7pPr marL="2228850" indent="0">
              <a:buNone/>
              <a:defRPr sz="731"/>
            </a:lvl7pPr>
            <a:lvl8pPr marL="2600325" indent="0">
              <a:buNone/>
              <a:defRPr sz="731"/>
            </a:lvl8pPr>
            <a:lvl9pPr marL="2971800" indent="0">
              <a:buNone/>
              <a:defRPr sz="73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E2C456-3BF3-4CD5-BA43-160CE28B717A}" type="datetime1">
              <a:rPr kumimoji="1" lang="ja-JP" altLang="en-US" smtClean="0"/>
              <a:t>2026/5/20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2AD133-9A1B-44F9-A055-2509BDE0C1B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407569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3514" y="457200"/>
            <a:ext cx="3194685" cy="1600200"/>
          </a:xfrm>
        </p:spPr>
        <p:txBody>
          <a:bodyPr anchor="b">
            <a:normAutofit/>
          </a:bodyPr>
          <a:lstStyle>
            <a:lvl1pPr>
              <a:defRPr sz="2600" b="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210050" y="990600"/>
            <a:ext cx="5014913" cy="4876800"/>
          </a:xfrm>
        </p:spPr>
        <p:txBody>
          <a:bodyPr/>
          <a:lstStyle>
            <a:lvl1pPr marL="0" indent="0">
              <a:buNone/>
              <a:defRPr sz="2600"/>
            </a:lvl1pPr>
            <a:lvl2pPr marL="371475" indent="0">
              <a:buNone/>
              <a:defRPr sz="2275"/>
            </a:lvl2pPr>
            <a:lvl3pPr marL="742950" indent="0">
              <a:buNone/>
              <a:defRPr sz="1950"/>
            </a:lvl3pPr>
            <a:lvl4pPr marL="1114425" indent="0">
              <a:buNone/>
              <a:defRPr sz="1625"/>
            </a:lvl4pPr>
            <a:lvl5pPr marL="1485900" indent="0">
              <a:buNone/>
              <a:defRPr sz="1625"/>
            </a:lvl5pPr>
            <a:lvl6pPr marL="1857375" indent="0">
              <a:buNone/>
              <a:defRPr sz="1625"/>
            </a:lvl6pPr>
            <a:lvl7pPr marL="2228850" indent="0">
              <a:buNone/>
              <a:defRPr sz="1625"/>
            </a:lvl7pPr>
            <a:lvl8pPr marL="2600325" indent="0">
              <a:buNone/>
              <a:defRPr sz="1625"/>
            </a:lvl8pPr>
            <a:lvl9pPr marL="2971800" indent="0">
              <a:buNone/>
              <a:defRPr sz="1625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3514" y="2057400"/>
            <a:ext cx="3194685" cy="38100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300"/>
            </a:lvl1pPr>
            <a:lvl2pPr marL="371475" indent="0">
              <a:buNone/>
              <a:defRPr sz="975"/>
            </a:lvl2pPr>
            <a:lvl3pPr marL="742950" indent="0">
              <a:buNone/>
              <a:defRPr sz="813"/>
            </a:lvl3pPr>
            <a:lvl4pPr marL="1114425" indent="0">
              <a:buNone/>
              <a:defRPr sz="731"/>
            </a:lvl4pPr>
            <a:lvl5pPr marL="1485900" indent="0">
              <a:buNone/>
              <a:defRPr sz="731"/>
            </a:lvl5pPr>
            <a:lvl6pPr marL="1857375" indent="0">
              <a:buNone/>
              <a:defRPr sz="731"/>
            </a:lvl6pPr>
            <a:lvl7pPr marL="2228850" indent="0">
              <a:buNone/>
              <a:defRPr sz="731"/>
            </a:lvl7pPr>
            <a:lvl8pPr marL="2600325" indent="0">
              <a:buNone/>
              <a:defRPr sz="731"/>
            </a:lvl8pPr>
            <a:lvl9pPr marL="2971800" indent="0">
              <a:buNone/>
              <a:defRPr sz="73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2F880A-0DEF-44E1-AF6C-2539D5CA33FE}" type="datetime1">
              <a:rPr kumimoji="1" lang="ja-JP" altLang="en-US" smtClean="0"/>
              <a:t>2026/5/20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2AD133-9A1B-44F9-A055-2509BDE0C1B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386220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6666" y="365760"/>
            <a:ext cx="8543925" cy="1325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6666" y="1828801"/>
            <a:ext cx="8543925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94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431F5FC1-6B55-4AD1-B6F6-6CAE9C6F85DE}" type="datetime1">
              <a:rPr kumimoji="1" lang="ja-JP" altLang="en-US" smtClean="0"/>
              <a:t>2026/5/20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94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001741" y="6356351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9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2AD133-9A1B-44F9-A055-2509BDE0C1B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825029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4" r:id="rId1"/>
    <p:sldLayoutId id="2147483725" r:id="rId2"/>
    <p:sldLayoutId id="2147483726" r:id="rId3"/>
    <p:sldLayoutId id="2147483727" r:id="rId4"/>
    <p:sldLayoutId id="2147483728" r:id="rId5"/>
    <p:sldLayoutId id="2147483729" r:id="rId6"/>
    <p:sldLayoutId id="2147483730" r:id="rId7"/>
    <p:sldLayoutId id="2147483731" r:id="rId8"/>
    <p:sldLayoutId id="2147483732" r:id="rId9"/>
    <p:sldLayoutId id="2147483733" r:id="rId10"/>
    <p:sldLayoutId id="2147483734" r:id="rId11"/>
  </p:sldLayoutIdLst>
  <p:hf sldNum="0" hdr="0" ftr="0" dt="0"/>
  <p:txStyles>
    <p:titleStyle>
      <a:lvl1pPr algn="l" defTabSz="742950" rtl="0" eaLnBrk="1" latinLnBrk="0" hangingPunct="1">
        <a:lnSpc>
          <a:spcPct val="90000"/>
        </a:lnSpc>
        <a:spcBef>
          <a:spcPct val="0"/>
        </a:spcBef>
        <a:buNone/>
        <a:defRPr kumimoji="1" sz="357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5738" indent="-185738" algn="l" defTabSz="742950" rtl="0" eaLnBrk="1" latinLnBrk="0" hangingPunct="1">
        <a:lnSpc>
          <a:spcPct val="90000"/>
        </a:lnSpc>
        <a:spcBef>
          <a:spcPts val="813"/>
        </a:spcBef>
        <a:buFont typeface="Wingdings 2" pitchFamily="18" charset="2"/>
        <a:buChar char=""/>
        <a:defRPr kumimoji="1" sz="2275" kern="1200">
          <a:solidFill>
            <a:schemeClr val="tx1"/>
          </a:solidFill>
          <a:latin typeface="+mn-lt"/>
          <a:ea typeface="+mn-ea"/>
          <a:cs typeface="+mn-cs"/>
        </a:defRPr>
      </a:lvl1pPr>
      <a:lvl2pPr marL="557213" indent="-185738" algn="l" defTabSz="742950" rtl="0" eaLnBrk="1" latinLnBrk="0" hangingPunct="1">
        <a:lnSpc>
          <a:spcPct val="90000"/>
        </a:lnSpc>
        <a:spcBef>
          <a:spcPts val="406"/>
        </a:spcBef>
        <a:buFont typeface="Wingdings 2" pitchFamily="18" charset="2"/>
        <a:buChar char=""/>
        <a:defRPr kumimoji="1" sz="1950" kern="1200">
          <a:solidFill>
            <a:schemeClr val="tx1"/>
          </a:solidFill>
          <a:latin typeface="+mn-lt"/>
          <a:ea typeface="+mn-ea"/>
          <a:cs typeface="+mn-cs"/>
        </a:defRPr>
      </a:lvl2pPr>
      <a:lvl3pPr marL="928688" indent="-185738" algn="l" defTabSz="742950" rtl="0" eaLnBrk="1" latinLnBrk="0" hangingPunct="1">
        <a:lnSpc>
          <a:spcPct val="90000"/>
        </a:lnSpc>
        <a:spcBef>
          <a:spcPts val="406"/>
        </a:spcBef>
        <a:buFont typeface="Wingdings 2" pitchFamily="18" charset="2"/>
        <a:buChar char=""/>
        <a:defRPr kumimoji="1" sz="1625" kern="1200">
          <a:solidFill>
            <a:schemeClr val="tx1"/>
          </a:solidFill>
          <a:latin typeface="+mn-lt"/>
          <a:ea typeface="+mn-ea"/>
          <a:cs typeface="+mn-cs"/>
        </a:defRPr>
      </a:lvl3pPr>
      <a:lvl4pPr marL="1300163" indent="-185738" algn="l" defTabSz="742950" rtl="0" eaLnBrk="1" latinLnBrk="0" hangingPunct="1">
        <a:lnSpc>
          <a:spcPct val="90000"/>
        </a:lnSpc>
        <a:spcBef>
          <a:spcPts val="406"/>
        </a:spcBef>
        <a:buFont typeface="Wingdings 2" pitchFamily="18" charset="2"/>
        <a:buChar char=""/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4pPr>
      <a:lvl5pPr marL="1671638" indent="-185738" algn="l" defTabSz="742950" rtl="0" eaLnBrk="1" latinLnBrk="0" hangingPunct="1">
        <a:lnSpc>
          <a:spcPct val="90000"/>
        </a:lnSpc>
        <a:spcBef>
          <a:spcPts val="406"/>
        </a:spcBef>
        <a:buFont typeface="Wingdings 2" pitchFamily="18" charset="2"/>
        <a:buChar char=""/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5pPr>
      <a:lvl6pPr marL="2043113" indent="-185738" algn="l" defTabSz="742950" rtl="0" eaLnBrk="1" latinLnBrk="0" hangingPunct="1">
        <a:spcBef>
          <a:spcPct val="20000"/>
        </a:spcBef>
        <a:buFont typeface="Wingdings 2" pitchFamily="18" charset="2"/>
        <a:buChar char=""/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6pPr>
      <a:lvl7pPr marL="2414588" indent="-185738" algn="l" defTabSz="742950" rtl="0" eaLnBrk="1" latinLnBrk="0" hangingPunct="1">
        <a:spcBef>
          <a:spcPct val="20000"/>
        </a:spcBef>
        <a:buFont typeface="Wingdings 2" pitchFamily="18" charset="2"/>
        <a:buChar char=""/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7pPr>
      <a:lvl8pPr marL="2786063" indent="-185738" algn="l" defTabSz="742950" rtl="0" eaLnBrk="1" latinLnBrk="0" hangingPunct="1">
        <a:spcBef>
          <a:spcPct val="20000"/>
        </a:spcBef>
        <a:buFont typeface="Wingdings 2" pitchFamily="18" charset="2"/>
        <a:buChar char=""/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8pPr>
      <a:lvl9pPr marL="3157538" indent="-185738" algn="l" defTabSz="742950" rtl="0" eaLnBrk="1" latinLnBrk="0" hangingPunct="1">
        <a:spcBef>
          <a:spcPct val="20000"/>
        </a:spcBef>
        <a:buFont typeface="Wingdings 2" pitchFamily="18" charset="2"/>
        <a:buChar char=""/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42950" rtl="0" eaLnBrk="1" latinLnBrk="0" hangingPunct="1"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1pPr>
      <a:lvl2pPr marL="371475" algn="l" defTabSz="742950" rtl="0" eaLnBrk="1" latinLnBrk="0" hangingPunct="1"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2pPr>
      <a:lvl3pPr marL="742950" algn="l" defTabSz="742950" rtl="0" eaLnBrk="1" latinLnBrk="0" hangingPunct="1"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3pPr>
      <a:lvl4pPr marL="1114425" algn="l" defTabSz="742950" rtl="0" eaLnBrk="1" latinLnBrk="0" hangingPunct="1"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4pPr>
      <a:lvl5pPr marL="1485900" algn="l" defTabSz="742950" rtl="0" eaLnBrk="1" latinLnBrk="0" hangingPunct="1"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5pPr>
      <a:lvl6pPr marL="1857375" algn="l" defTabSz="742950" rtl="0" eaLnBrk="1" latinLnBrk="0" hangingPunct="1"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algn="l" defTabSz="742950" rtl="0" eaLnBrk="1" latinLnBrk="0" hangingPunct="1"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7pPr>
      <a:lvl8pPr marL="2600325" algn="l" defTabSz="742950" rtl="0" eaLnBrk="1" latinLnBrk="0" hangingPunct="1"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8pPr>
      <a:lvl9pPr marL="2971800" algn="l" defTabSz="742950" rtl="0" eaLnBrk="1" latinLnBrk="0" hangingPunct="1"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6666" y="365760"/>
            <a:ext cx="8543925" cy="1325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6666" y="1828801"/>
            <a:ext cx="8543925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94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D37E0185-B91E-4C90-9C48-EE899844FDB0}" type="datetime1">
              <a:rPr kumimoji="1" lang="ja-JP" altLang="en-US" smtClean="0"/>
              <a:t>2026/5/20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94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001741" y="6356351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9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2AD133-9A1B-44F9-A055-2509BDE0C1B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702599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6" r:id="rId1"/>
    <p:sldLayoutId id="2147483737" r:id="rId2"/>
    <p:sldLayoutId id="2147483738" r:id="rId3"/>
    <p:sldLayoutId id="2147483739" r:id="rId4"/>
    <p:sldLayoutId id="2147483740" r:id="rId5"/>
    <p:sldLayoutId id="2147483741" r:id="rId6"/>
    <p:sldLayoutId id="2147483742" r:id="rId7"/>
    <p:sldLayoutId id="2147483743" r:id="rId8"/>
    <p:sldLayoutId id="2147483744" r:id="rId9"/>
    <p:sldLayoutId id="2147483745" r:id="rId10"/>
    <p:sldLayoutId id="2147483746" r:id="rId11"/>
    <p:sldLayoutId id="2147483747" r:id="rId12"/>
  </p:sldLayoutIdLst>
  <p:hf hdr="0" ftr="0" dt="0"/>
  <p:txStyles>
    <p:titleStyle>
      <a:lvl1pPr algn="l" defTabSz="742950" rtl="0" eaLnBrk="1" latinLnBrk="0" hangingPunct="1">
        <a:lnSpc>
          <a:spcPct val="90000"/>
        </a:lnSpc>
        <a:spcBef>
          <a:spcPct val="0"/>
        </a:spcBef>
        <a:buNone/>
        <a:defRPr kumimoji="1" sz="357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5738" indent="-185738" algn="l" defTabSz="742950" rtl="0" eaLnBrk="1" latinLnBrk="0" hangingPunct="1">
        <a:lnSpc>
          <a:spcPct val="90000"/>
        </a:lnSpc>
        <a:spcBef>
          <a:spcPts val="813"/>
        </a:spcBef>
        <a:buFont typeface="Wingdings 2" pitchFamily="18" charset="2"/>
        <a:buChar char=""/>
        <a:defRPr kumimoji="1" sz="2275" kern="1200">
          <a:solidFill>
            <a:schemeClr val="tx1"/>
          </a:solidFill>
          <a:latin typeface="+mn-lt"/>
          <a:ea typeface="+mn-ea"/>
          <a:cs typeface="+mn-cs"/>
        </a:defRPr>
      </a:lvl1pPr>
      <a:lvl2pPr marL="557213" indent="-185738" algn="l" defTabSz="742950" rtl="0" eaLnBrk="1" latinLnBrk="0" hangingPunct="1">
        <a:lnSpc>
          <a:spcPct val="90000"/>
        </a:lnSpc>
        <a:spcBef>
          <a:spcPts val="406"/>
        </a:spcBef>
        <a:buFont typeface="Wingdings 2" pitchFamily="18" charset="2"/>
        <a:buChar char=""/>
        <a:defRPr kumimoji="1" sz="1950" kern="1200">
          <a:solidFill>
            <a:schemeClr val="tx1"/>
          </a:solidFill>
          <a:latin typeface="+mn-lt"/>
          <a:ea typeface="+mn-ea"/>
          <a:cs typeface="+mn-cs"/>
        </a:defRPr>
      </a:lvl2pPr>
      <a:lvl3pPr marL="928688" indent="-185738" algn="l" defTabSz="742950" rtl="0" eaLnBrk="1" latinLnBrk="0" hangingPunct="1">
        <a:lnSpc>
          <a:spcPct val="90000"/>
        </a:lnSpc>
        <a:spcBef>
          <a:spcPts val="406"/>
        </a:spcBef>
        <a:buFont typeface="Wingdings 2" pitchFamily="18" charset="2"/>
        <a:buChar char=""/>
        <a:defRPr kumimoji="1" sz="1625" kern="1200">
          <a:solidFill>
            <a:schemeClr val="tx1"/>
          </a:solidFill>
          <a:latin typeface="+mn-lt"/>
          <a:ea typeface="+mn-ea"/>
          <a:cs typeface="+mn-cs"/>
        </a:defRPr>
      </a:lvl3pPr>
      <a:lvl4pPr marL="1300163" indent="-185738" algn="l" defTabSz="742950" rtl="0" eaLnBrk="1" latinLnBrk="0" hangingPunct="1">
        <a:lnSpc>
          <a:spcPct val="90000"/>
        </a:lnSpc>
        <a:spcBef>
          <a:spcPts val="406"/>
        </a:spcBef>
        <a:buFont typeface="Wingdings 2" pitchFamily="18" charset="2"/>
        <a:buChar char=""/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4pPr>
      <a:lvl5pPr marL="1671638" indent="-185738" algn="l" defTabSz="742950" rtl="0" eaLnBrk="1" latinLnBrk="0" hangingPunct="1">
        <a:lnSpc>
          <a:spcPct val="90000"/>
        </a:lnSpc>
        <a:spcBef>
          <a:spcPts val="406"/>
        </a:spcBef>
        <a:buFont typeface="Wingdings 2" pitchFamily="18" charset="2"/>
        <a:buChar char=""/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5pPr>
      <a:lvl6pPr marL="2043113" indent="-185738" algn="l" defTabSz="742950" rtl="0" eaLnBrk="1" latinLnBrk="0" hangingPunct="1">
        <a:spcBef>
          <a:spcPct val="20000"/>
        </a:spcBef>
        <a:buFont typeface="Wingdings 2" pitchFamily="18" charset="2"/>
        <a:buChar char=""/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6pPr>
      <a:lvl7pPr marL="2414588" indent="-185738" algn="l" defTabSz="742950" rtl="0" eaLnBrk="1" latinLnBrk="0" hangingPunct="1">
        <a:spcBef>
          <a:spcPct val="20000"/>
        </a:spcBef>
        <a:buFont typeface="Wingdings 2" pitchFamily="18" charset="2"/>
        <a:buChar char=""/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7pPr>
      <a:lvl8pPr marL="2786063" indent="-185738" algn="l" defTabSz="742950" rtl="0" eaLnBrk="1" latinLnBrk="0" hangingPunct="1">
        <a:spcBef>
          <a:spcPct val="20000"/>
        </a:spcBef>
        <a:buFont typeface="Wingdings 2" pitchFamily="18" charset="2"/>
        <a:buChar char=""/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8pPr>
      <a:lvl9pPr marL="3157538" indent="-185738" algn="l" defTabSz="742950" rtl="0" eaLnBrk="1" latinLnBrk="0" hangingPunct="1">
        <a:spcBef>
          <a:spcPct val="20000"/>
        </a:spcBef>
        <a:buFont typeface="Wingdings 2" pitchFamily="18" charset="2"/>
        <a:buChar char=""/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42950" rtl="0" eaLnBrk="1" latinLnBrk="0" hangingPunct="1"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1pPr>
      <a:lvl2pPr marL="371475" algn="l" defTabSz="742950" rtl="0" eaLnBrk="1" latinLnBrk="0" hangingPunct="1"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2pPr>
      <a:lvl3pPr marL="742950" algn="l" defTabSz="742950" rtl="0" eaLnBrk="1" latinLnBrk="0" hangingPunct="1"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3pPr>
      <a:lvl4pPr marL="1114425" algn="l" defTabSz="742950" rtl="0" eaLnBrk="1" latinLnBrk="0" hangingPunct="1"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4pPr>
      <a:lvl5pPr marL="1485900" algn="l" defTabSz="742950" rtl="0" eaLnBrk="1" latinLnBrk="0" hangingPunct="1"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5pPr>
      <a:lvl6pPr marL="1857375" algn="l" defTabSz="742950" rtl="0" eaLnBrk="1" latinLnBrk="0" hangingPunct="1"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algn="l" defTabSz="742950" rtl="0" eaLnBrk="1" latinLnBrk="0" hangingPunct="1"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7pPr>
      <a:lvl8pPr marL="2600325" algn="l" defTabSz="742950" rtl="0" eaLnBrk="1" latinLnBrk="0" hangingPunct="1"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8pPr>
      <a:lvl9pPr marL="2971800" algn="l" defTabSz="742950" rtl="0" eaLnBrk="1" latinLnBrk="0" hangingPunct="1"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7" name="グラフ 16">
            <a:extLst>
              <a:ext uri="{FF2B5EF4-FFF2-40B4-BE49-F238E27FC236}">
                <a16:creationId xmlns:a16="http://schemas.microsoft.com/office/drawing/2014/main" id="{873BEEB5-76EE-2467-2328-E1DB6479C87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529039261"/>
              </p:ext>
            </p:extLst>
          </p:nvPr>
        </p:nvGraphicFramePr>
        <p:xfrm>
          <a:off x="252247" y="783375"/>
          <a:ext cx="4419581" cy="461337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8" name="正方形/長方形 17">
            <a:extLst>
              <a:ext uri="{FF2B5EF4-FFF2-40B4-BE49-F238E27FC236}">
                <a16:creationId xmlns:a16="http://schemas.microsoft.com/office/drawing/2014/main" id="{A88BE552-4F13-C54B-5F33-ADC74C869CCB}"/>
              </a:ext>
            </a:extLst>
          </p:cNvPr>
          <p:cNvSpPr/>
          <p:nvPr/>
        </p:nvSpPr>
        <p:spPr>
          <a:xfrm>
            <a:off x="0" y="0"/>
            <a:ext cx="9906000" cy="540000"/>
          </a:xfrm>
          <a:prstGeom prst="rect">
            <a:avLst/>
          </a:prstGeom>
          <a:solidFill>
            <a:srgbClr val="3366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400" b="1" dirty="0">
                <a:solidFill>
                  <a:prstClr val="white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　</a:t>
            </a:r>
            <a:r>
              <a:rPr kumimoji="1" lang="ja-JP" altLang="en-US" sz="2000" b="1" dirty="0">
                <a:solidFill>
                  <a:prstClr val="white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発注工事における各種取組み実施状況（</a:t>
            </a:r>
            <a:r>
              <a:rPr kumimoji="1" lang="en-US" altLang="ja-JP" sz="2000" b="1" dirty="0">
                <a:solidFill>
                  <a:prstClr val="white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R6</a:t>
            </a:r>
            <a:r>
              <a:rPr kumimoji="1" lang="ja-JP" altLang="en-US" sz="2000" b="1" dirty="0">
                <a:solidFill>
                  <a:prstClr val="white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年度と令和</a:t>
            </a:r>
            <a:r>
              <a:rPr kumimoji="1" lang="en-US" altLang="ja-JP" sz="2000" b="1" dirty="0">
                <a:solidFill>
                  <a:prstClr val="white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7</a:t>
            </a:r>
            <a:r>
              <a:rPr kumimoji="1" lang="ja-JP" altLang="en-US" sz="2000" b="1" dirty="0">
                <a:solidFill>
                  <a:prstClr val="white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年度の比較）</a:t>
            </a:r>
            <a:endParaRPr kumimoji="1" lang="ja-JP" altLang="en-US" sz="20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grpSp>
        <p:nvGrpSpPr>
          <p:cNvPr id="19" name="グループ化 18">
            <a:extLst>
              <a:ext uri="{FF2B5EF4-FFF2-40B4-BE49-F238E27FC236}">
                <a16:creationId xmlns:a16="http://schemas.microsoft.com/office/drawing/2014/main" id="{7D2B86BC-5972-E339-6024-7C28CDC75E69}"/>
              </a:ext>
            </a:extLst>
          </p:cNvPr>
          <p:cNvGrpSpPr/>
          <p:nvPr/>
        </p:nvGrpSpPr>
        <p:grpSpPr>
          <a:xfrm>
            <a:off x="0" y="6700765"/>
            <a:ext cx="9906000" cy="112494"/>
            <a:chOff x="0" y="6700765"/>
            <a:chExt cx="9906000" cy="112494"/>
          </a:xfrm>
        </p:grpSpPr>
        <p:cxnSp>
          <p:nvCxnSpPr>
            <p:cNvPr id="20" name="直線コネクタ 19">
              <a:extLst>
                <a:ext uri="{FF2B5EF4-FFF2-40B4-BE49-F238E27FC236}">
                  <a16:creationId xmlns:a16="http://schemas.microsoft.com/office/drawing/2014/main" id="{A445A9F1-A653-EA50-4EB3-8247AF58F0C6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6700765"/>
              <a:ext cx="9906000" cy="0"/>
            </a:xfrm>
            <a:prstGeom prst="line">
              <a:avLst/>
            </a:prstGeom>
            <a:ln w="82550">
              <a:solidFill>
                <a:schemeClr val="accent6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直線コネクタ 20">
              <a:extLst>
                <a:ext uri="{FF2B5EF4-FFF2-40B4-BE49-F238E27FC236}">
                  <a16:creationId xmlns:a16="http://schemas.microsoft.com/office/drawing/2014/main" id="{6C8BCB0D-148E-7D84-5B85-7A1E859369A0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6813259"/>
              <a:ext cx="9906000" cy="0"/>
            </a:xfrm>
            <a:prstGeom prst="line">
              <a:avLst/>
            </a:prstGeom>
            <a:ln w="152400">
              <a:solidFill>
                <a:srgbClr val="3366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16091900-D35D-114A-B3D9-7F39F3DDCE30}"/>
              </a:ext>
            </a:extLst>
          </p:cNvPr>
          <p:cNvSpPr txBox="1"/>
          <p:nvPr/>
        </p:nvSpPr>
        <p:spPr>
          <a:xfrm>
            <a:off x="1630077" y="5661244"/>
            <a:ext cx="6635184" cy="86433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20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</a:rPr>
              <a:t>各種取組み事項</a:t>
            </a:r>
            <a:endParaRPr kumimoji="1" lang="en-US" altLang="ja-JP" sz="1200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 marL="0" marR="0" lvl="0" indent="0" algn="l" defTabSz="914400" rtl="0" eaLnBrk="1" fontAlgn="auto" latinLnBrk="0" hangingPunct="1">
              <a:lnSpc>
                <a:spcPts val="8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1050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 marL="0" marR="0" lvl="0" indent="0" algn="l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5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</a:rPr>
              <a:t>■ 週休２日</a:t>
            </a:r>
            <a:r>
              <a:rPr kumimoji="1" lang="ja-JP" altLang="en-US" sz="1050" i="0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</a:rPr>
              <a:t>試行</a:t>
            </a:r>
            <a:r>
              <a:rPr kumimoji="1" lang="ja-JP" altLang="en-US" sz="105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</a:rPr>
              <a:t>工事（受注者希望方式）　</a:t>
            </a:r>
            <a:r>
              <a:rPr kumimoji="1" lang="ja-JP" altLang="en-US" sz="1050" dirty="0">
                <a:solidFill>
                  <a:schemeClr val="tx1">
                    <a:lumMod val="65000"/>
                    <a:lumOff val="3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■ 遠隔臨場試行対象工事   　■施工性の高い工種工法</a:t>
            </a:r>
            <a:endParaRPr kumimoji="1" lang="en-US" altLang="ja-JP" sz="1050" dirty="0">
              <a:solidFill>
                <a:schemeClr val="tx1">
                  <a:lumMod val="65000"/>
                  <a:lumOff val="35000"/>
                </a:schemeClr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 marL="0" marR="0" lvl="0" indent="0" algn="l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50" dirty="0">
                <a:solidFill>
                  <a:schemeClr val="tx1">
                    <a:lumMod val="65000"/>
                    <a:lumOff val="3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■ 情報共有システム活用対象工事　　　　■ 熱中症対象工事</a:t>
            </a:r>
            <a:endParaRPr kumimoji="1" lang="en-US" altLang="ja-JP" sz="1050" dirty="0">
              <a:solidFill>
                <a:schemeClr val="tx1">
                  <a:lumMod val="65000"/>
                  <a:lumOff val="35000"/>
                </a:schemeClr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 marL="0" marR="0" lvl="0" indent="0" algn="l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50" dirty="0">
                <a:solidFill>
                  <a:schemeClr val="tx1">
                    <a:lumMod val="65000"/>
                    <a:lumOff val="3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■ </a:t>
            </a:r>
            <a:r>
              <a:rPr kumimoji="1" lang="en-US" altLang="ja-JP" sz="1050" dirty="0">
                <a:solidFill>
                  <a:schemeClr val="tx1">
                    <a:lumMod val="65000"/>
                    <a:lumOff val="3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ICT</a:t>
            </a:r>
            <a:r>
              <a:rPr kumimoji="1" lang="ja-JP" altLang="en-US" sz="1050" dirty="0">
                <a:solidFill>
                  <a:schemeClr val="tx1">
                    <a:lumMod val="65000"/>
                    <a:lumOff val="3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活用工事　　　　　　　　　　　　  ■ 電子納品     </a:t>
            </a:r>
            <a:endParaRPr kumimoji="1" lang="en-US" altLang="ja-JP" sz="1050" dirty="0">
              <a:solidFill>
                <a:schemeClr val="tx1">
                  <a:lumMod val="65000"/>
                  <a:lumOff val="35000"/>
                </a:schemeClr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6" name="テキスト ボックス 1">
            <a:extLst>
              <a:ext uri="{FF2B5EF4-FFF2-40B4-BE49-F238E27FC236}">
                <a16:creationId xmlns:a16="http://schemas.microsoft.com/office/drawing/2014/main" id="{D61F43BD-7171-1CF8-2AD1-635886650A7C}"/>
              </a:ext>
            </a:extLst>
          </p:cNvPr>
          <p:cNvSpPr txBox="1"/>
          <p:nvPr/>
        </p:nvSpPr>
        <p:spPr>
          <a:xfrm>
            <a:off x="812144" y="1167325"/>
            <a:ext cx="467979" cy="2461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altLang="ja-JP" sz="1000" dirty="0">
                <a:solidFill>
                  <a:schemeClr val="tx1">
                    <a:lumMod val="65000"/>
                    <a:lumOff val="3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99</a:t>
            </a:r>
            <a:r>
              <a:rPr lang="en-US" altLang="ja-JP" sz="1000" i="0" u="none" strike="noStrike" baseline="0" dirty="0">
                <a:solidFill>
                  <a:schemeClr val="tx1">
                    <a:lumMod val="65000"/>
                    <a:lumOff val="3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%</a:t>
            </a:r>
            <a:endParaRPr lang="ja-JP" altLang="en-US" sz="1000" i="0" u="none" strike="noStrike" baseline="0" dirty="0">
              <a:solidFill>
                <a:schemeClr val="tx1">
                  <a:lumMod val="65000"/>
                  <a:lumOff val="35000"/>
                </a:schemeClr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8" name="テキスト ボックス 1">
            <a:extLst>
              <a:ext uri="{FF2B5EF4-FFF2-40B4-BE49-F238E27FC236}">
                <a16:creationId xmlns:a16="http://schemas.microsoft.com/office/drawing/2014/main" id="{42208F8A-9CEF-F84B-852E-E9C222BCDFBF}"/>
              </a:ext>
            </a:extLst>
          </p:cNvPr>
          <p:cNvSpPr txBox="1"/>
          <p:nvPr/>
        </p:nvSpPr>
        <p:spPr>
          <a:xfrm>
            <a:off x="1330189" y="1167301"/>
            <a:ext cx="467979" cy="2461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altLang="ja-JP" sz="1000" i="0" u="none" strike="noStrike" baseline="0" dirty="0">
                <a:solidFill>
                  <a:schemeClr val="tx1">
                    <a:lumMod val="65000"/>
                    <a:lumOff val="3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8%</a:t>
            </a:r>
            <a:endParaRPr lang="ja-JP" altLang="en-US" sz="1000" i="0" u="none" strike="noStrike" baseline="0" dirty="0">
              <a:solidFill>
                <a:schemeClr val="tx1">
                  <a:lumMod val="65000"/>
                  <a:lumOff val="35000"/>
                </a:schemeClr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9" name="テキスト ボックス 1">
            <a:extLst>
              <a:ext uri="{FF2B5EF4-FFF2-40B4-BE49-F238E27FC236}">
                <a16:creationId xmlns:a16="http://schemas.microsoft.com/office/drawing/2014/main" id="{070B300B-3849-4799-6329-67447F21F68C}"/>
              </a:ext>
            </a:extLst>
          </p:cNvPr>
          <p:cNvSpPr txBox="1"/>
          <p:nvPr/>
        </p:nvSpPr>
        <p:spPr>
          <a:xfrm>
            <a:off x="1840020" y="1167301"/>
            <a:ext cx="46797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altLang="ja-JP" sz="1000" dirty="0">
                <a:solidFill>
                  <a:schemeClr val="tx1">
                    <a:lumMod val="65000"/>
                    <a:lumOff val="3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63</a:t>
            </a:r>
            <a:r>
              <a:rPr lang="en-US" altLang="ja-JP" sz="1000" i="0" u="none" strike="noStrike" baseline="0" dirty="0">
                <a:solidFill>
                  <a:schemeClr val="tx1">
                    <a:lumMod val="65000"/>
                    <a:lumOff val="3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%</a:t>
            </a:r>
            <a:endParaRPr lang="ja-JP" altLang="en-US" sz="1000" i="0" u="none" strike="noStrike" baseline="0" dirty="0">
              <a:solidFill>
                <a:schemeClr val="tx1">
                  <a:lumMod val="65000"/>
                  <a:lumOff val="35000"/>
                </a:schemeClr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10" name="テキスト ボックス 1">
            <a:extLst>
              <a:ext uri="{FF2B5EF4-FFF2-40B4-BE49-F238E27FC236}">
                <a16:creationId xmlns:a16="http://schemas.microsoft.com/office/drawing/2014/main" id="{67E6B298-1DF6-0FF2-B114-96B0E40A1A10}"/>
              </a:ext>
            </a:extLst>
          </p:cNvPr>
          <p:cNvSpPr txBox="1"/>
          <p:nvPr/>
        </p:nvSpPr>
        <p:spPr>
          <a:xfrm>
            <a:off x="3262476" y="1167277"/>
            <a:ext cx="46797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altLang="ja-JP" sz="1000" i="0" u="none" strike="noStrike" baseline="0" dirty="0">
                <a:solidFill>
                  <a:schemeClr val="tx1">
                    <a:lumMod val="65000"/>
                    <a:lumOff val="3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47%</a:t>
            </a:r>
            <a:endParaRPr lang="ja-JP" altLang="en-US" sz="1000" i="0" u="none" strike="noStrike" baseline="0" dirty="0">
              <a:solidFill>
                <a:schemeClr val="tx1">
                  <a:lumMod val="65000"/>
                  <a:lumOff val="35000"/>
                </a:schemeClr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12" name="テキスト ボックス 1">
            <a:extLst>
              <a:ext uri="{FF2B5EF4-FFF2-40B4-BE49-F238E27FC236}">
                <a16:creationId xmlns:a16="http://schemas.microsoft.com/office/drawing/2014/main" id="{4DF8049A-23C0-E2E1-2704-900A4DD3D58D}"/>
              </a:ext>
            </a:extLst>
          </p:cNvPr>
          <p:cNvSpPr txBox="1"/>
          <p:nvPr/>
        </p:nvSpPr>
        <p:spPr>
          <a:xfrm>
            <a:off x="3767031" y="1176448"/>
            <a:ext cx="467979" cy="2461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altLang="ja-JP" sz="1000" dirty="0">
                <a:solidFill>
                  <a:schemeClr val="tx1">
                    <a:lumMod val="65000"/>
                    <a:lumOff val="3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2</a:t>
            </a:r>
            <a:r>
              <a:rPr lang="en-US" altLang="ja-JP" sz="1000" i="0" u="none" strike="noStrike" baseline="0" dirty="0">
                <a:solidFill>
                  <a:schemeClr val="tx1">
                    <a:lumMod val="65000"/>
                    <a:lumOff val="3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%</a:t>
            </a:r>
            <a:endParaRPr lang="ja-JP" altLang="en-US" sz="1000" i="0" u="none" strike="noStrike" baseline="0" dirty="0">
              <a:solidFill>
                <a:schemeClr val="tx1">
                  <a:lumMod val="65000"/>
                  <a:lumOff val="35000"/>
                </a:schemeClr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26" name="テキスト ボックス 1">
            <a:extLst>
              <a:ext uri="{FF2B5EF4-FFF2-40B4-BE49-F238E27FC236}">
                <a16:creationId xmlns:a16="http://schemas.microsoft.com/office/drawing/2014/main" id="{9FA487FC-E821-9442-B5A7-CD98B0404569}"/>
              </a:ext>
            </a:extLst>
          </p:cNvPr>
          <p:cNvSpPr txBox="1"/>
          <p:nvPr/>
        </p:nvSpPr>
        <p:spPr>
          <a:xfrm>
            <a:off x="2307999" y="1167277"/>
            <a:ext cx="48649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altLang="ja-JP" sz="1000" dirty="0">
                <a:solidFill>
                  <a:schemeClr val="tx1">
                    <a:lumMod val="65000"/>
                    <a:lumOff val="3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16%</a:t>
            </a:r>
          </a:p>
        </p:txBody>
      </p:sp>
      <p:sp>
        <p:nvSpPr>
          <p:cNvPr id="27" name="テキスト ボックス 1">
            <a:extLst>
              <a:ext uri="{FF2B5EF4-FFF2-40B4-BE49-F238E27FC236}">
                <a16:creationId xmlns:a16="http://schemas.microsoft.com/office/drawing/2014/main" id="{3CE840D9-D339-1B13-A6F6-CA7A72887D69}"/>
              </a:ext>
            </a:extLst>
          </p:cNvPr>
          <p:cNvSpPr txBox="1"/>
          <p:nvPr/>
        </p:nvSpPr>
        <p:spPr>
          <a:xfrm>
            <a:off x="2775978" y="1167277"/>
            <a:ext cx="59020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altLang="ja-JP" sz="1000" i="0" u="none" strike="noStrike" baseline="0" dirty="0">
                <a:solidFill>
                  <a:schemeClr val="tx1">
                    <a:lumMod val="65000"/>
                    <a:lumOff val="3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13%</a:t>
            </a:r>
          </a:p>
        </p:txBody>
      </p:sp>
      <p:graphicFrame>
        <p:nvGraphicFramePr>
          <p:cNvPr id="2" name="グラフ 1">
            <a:extLst>
              <a:ext uri="{FF2B5EF4-FFF2-40B4-BE49-F238E27FC236}">
                <a16:creationId xmlns:a16="http://schemas.microsoft.com/office/drawing/2014/main" id="{D4768674-9821-9D98-2974-B6829576076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555223823"/>
              </p:ext>
            </p:extLst>
          </p:nvPr>
        </p:nvGraphicFramePr>
        <p:xfrm>
          <a:off x="5109901" y="783374"/>
          <a:ext cx="4419581" cy="461337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4162854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2C47BD2-EF21-BB86-F002-37F5F8BCABC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7" name="グラフ 16">
            <a:extLst>
              <a:ext uri="{FF2B5EF4-FFF2-40B4-BE49-F238E27FC236}">
                <a16:creationId xmlns:a16="http://schemas.microsoft.com/office/drawing/2014/main" id="{4687A153-D6E1-134C-C480-7F160978073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573606359"/>
              </p:ext>
            </p:extLst>
          </p:nvPr>
        </p:nvGraphicFramePr>
        <p:xfrm>
          <a:off x="252247" y="783375"/>
          <a:ext cx="4419581" cy="461337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8" name="正方形/長方形 17">
            <a:extLst>
              <a:ext uri="{FF2B5EF4-FFF2-40B4-BE49-F238E27FC236}">
                <a16:creationId xmlns:a16="http://schemas.microsoft.com/office/drawing/2014/main" id="{30A94945-0FC6-CAF9-C32A-B618DBF13DE0}"/>
              </a:ext>
            </a:extLst>
          </p:cNvPr>
          <p:cNvSpPr/>
          <p:nvPr/>
        </p:nvSpPr>
        <p:spPr>
          <a:xfrm>
            <a:off x="0" y="0"/>
            <a:ext cx="9906000" cy="540000"/>
          </a:xfrm>
          <a:prstGeom prst="rect">
            <a:avLst/>
          </a:prstGeom>
          <a:solidFill>
            <a:srgbClr val="3366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400" b="1" dirty="0">
                <a:solidFill>
                  <a:prstClr val="white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　</a:t>
            </a:r>
            <a:r>
              <a:rPr kumimoji="1" lang="ja-JP" altLang="en-US" sz="2000" b="1" dirty="0">
                <a:solidFill>
                  <a:prstClr val="white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発注工事における各種取組み実施状況（</a:t>
            </a:r>
            <a:r>
              <a:rPr kumimoji="1" lang="en-US" altLang="ja-JP" sz="2000" b="1" dirty="0">
                <a:solidFill>
                  <a:prstClr val="white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R6</a:t>
            </a:r>
            <a:r>
              <a:rPr kumimoji="1" lang="ja-JP" altLang="en-US" sz="2000" b="1" dirty="0">
                <a:solidFill>
                  <a:prstClr val="white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年度と令和</a:t>
            </a:r>
            <a:r>
              <a:rPr kumimoji="1" lang="en-US" altLang="ja-JP" sz="2000" b="1" dirty="0">
                <a:solidFill>
                  <a:prstClr val="white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7</a:t>
            </a:r>
            <a:r>
              <a:rPr kumimoji="1" lang="ja-JP" altLang="en-US" sz="2000" b="1" dirty="0">
                <a:solidFill>
                  <a:prstClr val="white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年度の比較）</a:t>
            </a:r>
            <a:endParaRPr kumimoji="1" lang="ja-JP" altLang="en-US" sz="20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grpSp>
        <p:nvGrpSpPr>
          <p:cNvPr id="19" name="グループ化 18">
            <a:extLst>
              <a:ext uri="{FF2B5EF4-FFF2-40B4-BE49-F238E27FC236}">
                <a16:creationId xmlns:a16="http://schemas.microsoft.com/office/drawing/2014/main" id="{BC953B41-0743-B07C-B3B1-088D533F315A}"/>
              </a:ext>
            </a:extLst>
          </p:cNvPr>
          <p:cNvGrpSpPr/>
          <p:nvPr/>
        </p:nvGrpSpPr>
        <p:grpSpPr>
          <a:xfrm>
            <a:off x="0" y="6700765"/>
            <a:ext cx="9906000" cy="112494"/>
            <a:chOff x="0" y="6700765"/>
            <a:chExt cx="9906000" cy="112494"/>
          </a:xfrm>
        </p:grpSpPr>
        <p:cxnSp>
          <p:nvCxnSpPr>
            <p:cNvPr id="20" name="直線コネクタ 19">
              <a:extLst>
                <a:ext uri="{FF2B5EF4-FFF2-40B4-BE49-F238E27FC236}">
                  <a16:creationId xmlns:a16="http://schemas.microsoft.com/office/drawing/2014/main" id="{C2245807-3582-2D36-A877-1D74DC1DBFFA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6700765"/>
              <a:ext cx="9906000" cy="0"/>
            </a:xfrm>
            <a:prstGeom prst="line">
              <a:avLst/>
            </a:prstGeom>
            <a:ln w="82550">
              <a:solidFill>
                <a:schemeClr val="accent6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直線コネクタ 20">
              <a:extLst>
                <a:ext uri="{FF2B5EF4-FFF2-40B4-BE49-F238E27FC236}">
                  <a16:creationId xmlns:a16="http://schemas.microsoft.com/office/drawing/2014/main" id="{060CA8FA-5BD9-E880-04F1-6C86542A544D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6813259"/>
              <a:ext cx="9906000" cy="0"/>
            </a:xfrm>
            <a:prstGeom prst="line">
              <a:avLst/>
            </a:prstGeom>
            <a:ln w="152400">
              <a:solidFill>
                <a:srgbClr val="3366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CE7E4700-392C-B7D8-7385-FBAAAA99410F}"/>
              </a:ext>
            </a:extLst>
          </p:cNvPr>
          <p:cNvSpPr txBox="1"/>
          <p:nvPr/>
        </p:nvSpPr>
        <p:spPr>
          <a:xfrm>
            <a:off x="1630077" y="5661244"/>
            <a:ext cx="6635184" cy="86433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20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</a:rPr>
              <a:t>各種取組み事項</a:t>
            </a:r>
            <a:endParaRPr kumimoji="1" lang="en-US" altLang="ja-JP" sz="1200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 marL="0" marR="0" lvl="0" indent="0" algn="l" defTabSz="914400" rtl="0" eaLnBrk="1" fontAlgn="auto" latinLnBrk="0" hangingPunct="1">
              <a:lnSpc>
                <a:spcPts val="8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1050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 marL="0" marR="0" lvl="0" indent="0" algn="l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5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</a:rPr>
              <a:t>■ 週休２日</a:t>
            </a:r>
            <a:r>
              <a:rPr kumimoji="1" lang="ja-JP" altLang="en-US" sz="1050" i="0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</a:rPr>
              <a:t>試行</a:t>
            </a:r>
            <a:r>
              <a:rPr kumimoji="1" lang="ja-JP" altLang="en-US" sz="105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</a:rPr>
              <a:t>工事（受注者希望方式）　</a:t>
            </a:r>
            <a:r>
              <a:rPr kumimoji="1" lang="ja-JP" altLang="en-US" sz="1050" dirty="0">
                <a:solidFill>
                  <a:schemeClr val="tx1">
                    <a:lumMod val="65000"/>
                    <a:lumOff val="3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■ 遠隔臨場試行対象工事   　■施工性の高い工種工法</a:t>
            </a:r>
            <a:endParaRPr kumimoji="1" lang="en-US" altLang="ja-JP" sz="1050" dirty="0">
              <a:solidFill>
                <a:schemeClr val="tx1">
                  <a:lumMod val="65000"/>
                  <a:lumOff val="35000"/>
                </a:schemeClr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 marL="0" marR="0" lvl="0" indent="0" algn="l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50" dirty="0">
                <a:solidFill>
                  <a:schemeClr val="tx1">
                    <a:lumMod val="65000"/>
                    <a:lumOff val="3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■ 情報共有システム活用対象工事　　　　■ 熱中症対象工事</a:t>
            </a:r>
            <a:endParaRPr kumimoji="1" lang="en-US" altLang="ja-JP" sz="1050" dirty="0">
              <a:solidFill>
                <a:schemeClr val="tx1">
                  <a:lumMod val="65000"/>
                  <a:lumOff val="35000"/>
                </a:schemeClr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 marL="0" marR="0" lvl="0" indent="0" algn="l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50" dirty="0">
                <a:solidFill>
                  <a:schemeClr val="tx1">
                    <a:lumMod val="65000"/>
                    <a:lumOff val="3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■ </a:t>
            </a:r>
            <a:r>
              <a:rPr kumimoji="1" lang="en-US" altLang="ja-JP" sz="1050" dirty="0">
                <a:solidFill>
                  <a:schemeClr val="tx1">
                    <a:lumMod val="65000"/>
                    <a:lumOff val="3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ICT</a:t>
            </a:r>
            <a:r>
              <a:rPr kumimoji="1" lang="ja-JP" altLang="en-US" sz="1050" dirty="0">
                <a:solidFill>
                  <a:schemeClr val="tx1">
                    <a:lumMod val="65000"/>
                    <a:lumOff val="3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活用工事　　　　　　　　　　　　  ■ 電子納品     </a:t>
            </a:r>
            <a:endParaRPr kumimoji="1" lang="en-US" altLang="ja-JP" sz="1050" dirty="0">
              <a:solidFill>
                <a:schemeClr val="tx1">
                  <a:lumMod val="65000"/>
                  <a:lumOff val="35000"/>
                </a:schemeClr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6" name="テキスト ボックス 1">
            <a:extLst>
              <a:ext uri="{FF2B5EF4-FFF2-40B4-BE49-F238E27FC236}">
                <a16:creationId xmlns:a16="http://schemas.microsoft.com/office/drawing/2014/main" id="{A142B493-5DD7-3E50-5ECF-1CB4553BA3A1}"/>
              </a:ext>
            </a:extLst>
          </p:cNvPr>
          <p:cNvSpPr txBox="1"/>
          <p:nvPr/>
        </p:nvSpPr>
        <p:spPr>
          <a:xfrm>
            <a:off x="812144" y="1167325"/>
            <a:ext cx="467979" cy="2461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altLang="ja-JP" sz="1000" dirty="0">
                <a:solidFill>
                  <a:schemeClr val="tx1">
                    <a:lumMod val="65000"/>
                    <a:lumOff val="3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98</a:t>
            </a:r>
            <a:r>
              <a:rPr lang="en-US" altLang="ja-JP" sz="1000" i="0" u="none" strike="noStrike" baseline="0" dirty="0">
                <a:solidFill>
                  <a:schemeClr val="tx1">
                    <a:lumMod val="65000"/>
                    <a:lumOff val="3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%</a:t>
            </a:r>
            <a:endParaRPr lang="ja-JP" altLang="en-US" sz="1000" i="0" u="none" strike="noStrike" baseline="0" dirty="0">
              <a:solidFill>
                <a:schemeClr val="tx1">
                  <a:lumMod val="65000"/>
                  <a:lumOff val="35000"/>
                </a:schemeClr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8" name="テキスト ボックス 1">
            <a:extLst>
              <a:ext uri="{FF2B5EF4-FFF2-40B4-BE49-F238E27FC236}">
                <a16:creationId xmlns:a16="http://schemas.microsoft.com/office/drawing/2014/main" id="{250F8546-7CE6-A6F2-E5B9-4B4868CD5DDA}"/>
              </a:ext>
            </a:extLst>
          </p:cNvPr>
          <p:cNvSpPr txBox="1"/>
          <p:nvPr/>
        </p:nvSpPr>
        <p:spPr>
          <a:xfrm>
            <a:off x="1330189" y="1167301"/>
            <a:ext cx="46797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altLang="ja-JP" sz="1000" dirty="0">
                <a:solidFill>
                  <a:schemeClr val="tx1">
                    <a:lumMod val="65000"/>
                    <a:lumOff val="3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7</a:t>
            </a:r>
            <a:r>
              <a:rPr lang="en-US" altLang="ja-JP" sz="1000" i="0" u="none" strike="noStrike" baseline="0" dirty="0">
                <a:solidFill>
                  <a:schemeClr val="tx1">
                    <a:lumMod val="65000"/>
                    <a:lumOff val="3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%</a:t>
            </a:r>
            <a:endParaRPr lang="ja-JP" altLang="en-US" sz="1000" i="0" u="none" strike="noStrike" baseline="0" dirty="0">
              <a:solidFill>
                <a:schemeClr val="tx1">
                  <a:lumMod val="65000"/>
                  <a:lumOff val="35000"/>
                </a:schemeClr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9" name="テキスト ボックス 1">
            <a:extLst>
              <a:ext uri="{FF2B5EF4-FFF2-40B4-BE49-F238E27FC236}">
                <a16:creationId xmlns:a16="http://schemas.microsoft.com/office/drawing/2014/main" id="{70E8DBA8-32E2-FBC8-BA35-D9D5E6D6E5F6}"/>
              </a:ext>
            </a:extLst>
          </p:cNvPr>
          <p:cNvSpPr txBox="1"/>
          <p:nvPr/>
        </p:nvSpPr>
        <p:spPr>
          <a:xfrm>
            <a:off x="1840020" y="1167301"/>
            <a:ext cx="46797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altLang="ja-JP" sz="1000" i="0" u="none" strike="noStrike" baseline="0" dirty="0">
                <a:solidFill>
                  <a:schemeClr val="tx1">
                    <a:lumMod val="65000"/>
                    <a:lumOff val="3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43%</a:t>
            </a:r>
            <a:endParaRPr lang="ja-JP" altLang="en-US" sz="1000" i="0" u="none" strike="noStrike" baseline="0" dirty="0">
              <a:solidFill>
                <a:schemeClr val="tx1">
                  <a:lumMod val="65000"/>
                  <a:lumOff val="35000"/>
                </a:schemeClr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10" name="テキスト ボックス 1">
            <a:extLst>
              <a:ext uri="{FF2B5EF4-FFF2-40B4-BE49-F238E27FC236}">
                <a16:creationId xmlns:a16="http://schemas.microsoft.com/office/drawing/2014/main" id="{9477E55D-22A1-3C07-D5DB-5D1B451BEC7D}"/>
              </a:ext>
            </a:extLst>
          </p:cNvPr>
          <p:cNvSpPr txBox="1"/>
          <p:nvPr/>
        </p:nvSpPr>
        <p:spPr>
          <a:xfrm>
            <a:off x="3262476" y="1167277"/>
            <a:ext cx="46797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altLang="ja-JP" sz="1000" i="0" u="none" strike="noStrike" baseline="0" dirty="0">
                <a:solidFill>
                  <a:schemeClr val="tx1">
                    <a:lumMod val="65000"/>
                    <a:lumOff val="3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49%</a:t>
            </a:r>
            <a:endParaRPr lang="ja-JP" altLang="en-US" sz="1000" i="0" u="none" strike="noStrike" baseline="0" dirty="0">
              <a:solidFill>
                <a:schemeClr val="tx1">
                  <a:lumMod val="65000"/>
                  <a:lumOff val="35000"/>
                </a:schemeClr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12" name="テキスト ボックス 1">
            <a:extLst>
              <a:ext uri="{FF2B5EF4-FFF2-40B4-BE49-F238E27FC236}">
                <a16:creationId xmlns:a16="http://schemas.microsoft.com/office/drawing/2014/main" id="{4AC7FF61-9E6E-AC6C-03CB-36CD10678AFE}"/>
              </a:ext>
            </a:extLst>
          </p:cNvPr>
          <p:cNvSpPr txBox="1"/>
          <p:nvPr/>
        </p:nvSpPr>
        <p:spPr>
          <a:xfrm>
            <a:off x="3767031" y="1176448"/>
            <a:ext cx="467979" cy="2461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altLang="ja-JP" sz="1000" i="0" u="none" strike="noStrike" baseline="0" dirty="0">
                <a:solidFill>
                  <a:schemeClr val="tx1">
                    <a:lumMod val="65000"/>
                    <a:lumOff val="3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0%</a:t>
            </a:r>
            <a:endParaRPr lang="ja-JP" altLang="en-US" sz="1000" i="0" u="none" strike="noStrike" baseline="0" dirty="0">
              <a:solidFill>
                <a:schemeClr val="tx1">
                  <a:lumMod val="65000"/>
                  <a:lumOff val="35000"/>
                </a:schemeClr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26" name="テキスト ボックス 1">
            <a:extLst>
              <a:ext uri="{FF2B5EF4-FFF2-40B4-BE49-F238E27FC236}">
                <a16:creationId xmlns:a16="http://schemas.microsoft.com/office/drawing/2014/main" id="{2017E854-DEEF-A7BF-7EFA-097321513D99}"/>
              </a:ext>
            </a:extLst>
          </p:cNvPr>
          <p:cNvSpPr txBox="1"/>
          <p:nvPr/>
        </p:nvSpPr>
        <p:spPr>
          <a:xfrm>
            <a:off x="2307999" y="1167277"/>
            <a:ext cx="48649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altLang="ja-JP" sz="1000" dirty="0">
                <a:solidFill>
                  <a:schemeClr val="tx1">
                    <a:lumMod val="65000"/>
                    <a:lumOff val="3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19%</a:t>
            </a:r>
          </a:p>
        </p:txBody>
      </p:sp>
      <p:sp>
        <p:nvSpPr>
          <p:cNvPr id="27" name="テキスト ボックス 1">
            <a:extLst>
              <a:ext uri="{FF2B5EF4-FFF2-40B4-BE49-F238E27FC236}">
                <a16:creationId xmlns:a16="http://schemas.microsoft.com/office/drawing/2014/main" id="{888DB0B5-9FBE-50D3-B79D-59AB0D064803}"/>
              </a:ext>
            </a:extLst>
          </p:cNvPr>
          <p:cNvSpPr txBox="1"/>
          <p:nvPr/>
        </p:nvSpPr>
        <p:spPr>
          <a:xfrm>
            <a:off x="2775978" y="1167277"/>
            <a:ext cx="59020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altLang="ja-JP" sz="1000" i="0" u="none" strike="noStrike" baseline="0" dirty="0">
                <a:solidFill>
                  <a:schemeClr val="tx1">
                    <a:lumMod val="65000"/>
                    <a:lumOff val="3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12%</a:t>
            </a:r>
          </a:p>
        </p:txBody>
      </p:sp>
      <p:graphicFrame>
        <p:nvGraphicFramePr>
          <p:cNvPr id="2" name="グラフ 1">
            <a:extLst>
              <a:ext uri="{FF2B5EF4-FFF2-40B4-BE49-F238E27FC236}">
                <a16:creationId xmlns:a16="http://schemas.microsoft.com/office/drawing/2014/main" id="{A0CE4977-B7D7-1004-3D5F-7284E06E0C2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061821735"/>
              </p:ext>
            </p:extLst>
          </p:nvPr>
        </p:nvGraphicFramePr>
        <p:xfrm>
          <a:off x="5109901" y="783374"/>
          <a:ext cx="4419581" cy="461337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1430518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DED3ADC-8C45-A720-920B-242C5FE3E29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7" name="グラフ 16">
            <a:extLst>
              <a:ext uri="{FF2B5EF4-FFF2-40B4-BE49-F238E27FC236}">
                <a16:creationId xmlns:a16="http://schemas.microsoft.com/office/drawing/2014/main" id="{6F1C0422-CCC9-FD90-E0D2-0C6E3898B99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676709963"/>
              </p:ext>
            </p:extLst>
          </p:nvPr>
        </p:nvGraphicFramePr>
        <p:xfrm>
          <a:off x="252247" y="783375"/>
          <a:ext cx="4419581" cy="461337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8" name="正方形/長方形 17">
            <a:extLst>
              <a:ext uri="{FF2B5EF4-FFF2-40B4-BE49-F238E27FC236}">
                <a16:creationId xmlns:a16="http://schemas.microsoft.com/office/drawing/2014/main" id="{56491E2D-B526-F9F5-BCED-2C738B27E0A7}"/>
              </a:ext>
            </a:extLst>
          </p:cNvPr>
          <p:cNvSpPr/>
          <p:nvPr/>
        </p:nvSpPr>
        <p:spPr>
          <a:xfrm>
            <a:off x="0" y="0"/>
            <a:ext cx="9906000" cy="540000"/>
          </a:xfrm>
          <a:prstGeom prst="rect">
            <a:avLst/>
          </a:prstGeom>
          <a:solidFill>
            <a:srgbClr val="3366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　</a:t>
            </a:r>
            <a:r>
              <a:rPr kumimoji="1" lang="ja-JP" alt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発注工事における各種取組み実施状況（</a:t>
            </a:r>
            <a:r>
              <a:rPr kumimoji="1" lang="en-US" altLang="ja-JP" sz="2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R6</a:t>
            </a:r>
            <a:r>
              <a:rPr kumimoji="1" lang="ja-JP" alt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年度と令和</a:t>
            </a:r>
            <a:r>
              <a:rPr kumimoji="1" lang="en-US" altLang="ja-JP" sz="2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7</a:t>
            </a:r>
            <a:r>
              <a:rPr kumimoji="1" lang="ja-JP" alt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年度の比較）</a:t>
            </a:r>
          </a:p>
        </p:txBody>
      </p:sp>
      <p:grpSp>
        <p:nvGrpSpPr>
          <p:cNvPr id="19" name="グループ化 18">
            <a:extLst>
              <a:ext uri="{FF2B5EF4-FFF2-40B4-BE49-F238E27FC236}">
                <a16:creationId xmlns:a16="http://schemas.microsoft.com/office/drawing/2014/main" id="{14354F53-F8BF-8791-855A-D37B9C9F842B}"/>
              </a:ext>
            </a:extLst>
          </p:cNvPr>
          <p:cNvGrpSpPr/>
          <p:nvPr/>
        </p:nvGrpSpPr>
        <p:grpSpPr>
          <a:xfrm>
            <a:off x="0" y="6700765"/>
            <a:ext cx="9906000" cy="112494"/>
            <a:chOff x="0" y="6700765"/>
            <a:chExt cx="9906000" cy="112494"/>
          </a:xfrm>
        </p:grpSpPr>
        <p:cxnSp>
          <p:nvCxnSpPr>
            <p:cNvPr id="20" name="直線コネクタ 19">
              <a:extLst>
                <a:ext uri="{FF2B5EF4-FFF2-40B4-BE49-F238E27FC236}">
                  <a16:creationId xmlns:a16="http://schemas.microsoft.com/office/drawing/2014/main" id="{2F16416B-FCF8-4502-B0EF-15D2290F229E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6700765"/>
              <a:ext cx="9906000" cy="0"/>
            </a:xfrm>
            <a:prstGeom prst="line">
              <a:avLst/>
            </a:prstGeom>
            <a:ln w="82550">
              <a:solidFill>
                <a:schemeClr val="accent6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直線コネクタ 20">
              <a:extLst>
                <a:ext uri="{FF2B5EF4-FFF2-40B4-BE49-F238E27FC236}">
                  <a16:creationId xmlns:a16="http://schemas.microsoft.com/office/drawing/2014/main" id="{9F79CDA8-AE74-111E-F2B2-49A638D62E42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6813259"/>
              <a:ext cx="9906000" cy="0"/>
            </a:xfrm>
            <a:prstGeom prst="line">
              <a:avLst/>
            </a:prstGeom>
            <a:ln w="152400">
              <a:solidFill>
                <a:srgbClr val="3366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B500B3F9-FE67-59DD-5313-B5BAA6225378}"/>
              </a:ext>
            </a:extLst>
          </p:cNvPr>
          <p:cNvSpPr txBox="1"/>
          <p:nvPr/>
        </p:nvSpPr>
        <p:spPr>
          <a:xfrm>
            <a:off x="1630077" y="5661244"/>
            <a:ext cx="6635184" cy="86433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各種取組み事項</a:t>
            </a:r>
            <a:endParaRPr kumimoji="1" lang="en-US" altLang="ja-JP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游ゴシック" panose="020B0400000000000000" pitchFamily="50" charset="-128"/>
              <a:ea typeface="游ゴシック" panose="020B0400000000000000" pitchFamily="50" charset="-128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ts val="8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105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游ゴシック" panose="020B0400000000000000" pitchFamily="50" charset="-128"/>
              <a:ea typeface="游ゴシック" panose="020B0400000000000000" pitchFamily="50" charset="-128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5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■ 週休２日試行工事（受注者希望方式）　■ 遠隔臨場試行対象工事   　■施工性の高い工種工法</a:t>
            </a:r>
            <a:endParaRPr kumimoji="1" lang="en-US" altLang="ja-JP" sz="105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游ゴシック" panose="020B0400000000000000" pitchFamily="50" charset="-128"/>
              <a:ea typeface="游ゴシック" panose="020B0400000000000000" pitchFamily="50" charset="-128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5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■ 情報共有システム活用対象工事　　　　■ 熱中症対象工事</a:t>
            </a:r>
            <a:endParaRPr kumimoji="1" lang="en-US" altLang="ja-JP" sz="105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游ゴシック" panose="020B0400000000000000" pitchFamily="50" charset="-128"/>
              <a:ea typeface="游ゴシック" panose="020B0400000000000000" pitchFamily="50" charset="-128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5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■ </a:t>
            </a:r>
            <a:r>
              <a:rPr kumimoji="1" lang="en-US" altLang="ja-JP" sz="105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ICT</a:t>
            </a:r>
            <a:r>
              <a:rPr kumimoji="1" lang="ja-JP" altLang="en-US" sz="105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活用工事　　　　　　　　　　　　  ■ 電子納品     </a:t>
            </a:r>
            <a:endParaRPr kumimoji="1" lang="en-US" altLang="ja-JP" sz="105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游ゴシック" panose="020B0400000000000000" pitchFamily="50" charset="-128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6" name="テキスト ボックス 1">
            <a:extLst>
              <a:ext uri="{FF2B5EF4-FFF2-40B4-BE49-F238E27FC236}">
                <a16:creationId xmlns:a16="http://schemas.microsoft.com/office/drawing/2014/main" id="{7F60BD22-64D5-FC5F-2E6C-D0FBC1243CB8}"/>
              </a:ext>
            </a:extLst>
          </p:cNvPr>
          <p:cNvSpPr txBox="1"/>
          <p:nvPr/>
        </p:nvSpPr>
        <p:spPr>
          <a:xfrm>
            <a:off x="812144" y="1167325"/>
            <a:ext cx="467979" cy="2461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ja-JP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99%</a:t>
            </a:r>
            <a:endParaRPr kumimoji="0" lang="ja-JP" altLang="en-US" sz="10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游ゴシック" panose="020B0400000000000000" pitchFamily="50" charset="-128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8" name="テキスト ボックス 1">
            <a:extLst>
              <a:ext uri="{FF2B5EF4-FFF2-40B4-BE49-F238E27FC236}">
                <a16:creationId xmlns:a16="http://schemas.microsoft.com/office/drawing/2014/main" id="{56DF5C5D-65C6-E790-A57C-3BBAD0F95B05}"/>
              </a:ext>
            </a:extLst>
          </p:cNvPr>
          <p:cNvSpPr txBox="1"/>
          <p:nvPr/>
        </p:nvSpPr>
        <p:spPr>
          <a:xfrm>
            <a:off x="1330189" y="1167301"/>
            <a:ext cx="467979" cy="2461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ja-JP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8%</a:t>
            </a:r>
            <a:endParaRPr kumimoji="0" lang="ja-JP" altLang="en-US" sz="10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游ゴシック" panose="020B0400000000000000" pitchFamily="50" charset="-128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9" name="テキスト ボックス 1">
            <a:extLst>
              <a:ext uri="{FF2B5EF4-FFF2-40B4-BE49-F238E27FC236}">
                <a16:creationId xmlns:a16="http://schemas.microsoft.com/office/drawing/2014/main" id="{F46C3EC2-7D70-2E2C-4671-818BAB1AFE86}"/>
              </a:ext>
            </a:extLst>
          </p:cNvPr>
          <p:cNvSpPr txBox="1"/>
          <p:nvPr/>
        </p:nvSpPr>
        <p:spPr>
          <a:xfrm>
            <a:off x="1840020" y="1167301"/>
            <a:ext cx="46797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ja-JP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63%</a:t>
            </a:r>
            <a:endParaRPr kumimoji="0" lang="ja-JP" altLang="en-US" sz="10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游ゴシック" panose="020B0400000000000000" pitchFamily="50" charset="-128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10" name="テキスト ボックス 1">
            <a:extLst>
              <a:ext uri="{FF2B5EF4-FFF2-40B4-BE49-F238E27FC236}">
                <a16:creationId xmlns:a16="http://schemas.microsoft.com/office/drawing/2014/main" id="{E8B44B4C-010F-367D-669C-68C3E84D3332}"/>
              </a:ext>
            </a:extLst>
          </p:cNvPr>
          <p:cNvSpPr txBox="1"/>
          <p:nvPr/>
        </p:nvSpPr>
        <p:spPr>
          <a:xfrm>
            <a:off x="3262476" y="1167277"/>
            <a:ext cx="46797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ja-JP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47%</a:t>
            </a:r>
            <a:endParaRPr kumimoji="0" lang="ja-JP" altLang="en-US" sz="10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游ゴシック" panose="020B0400000000000000" pitchFamily="50" charset="-128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12" name="テキスト ボックス 1">
            <a:extLst>
              <a:ext uri="{FF2B5EF4-FFF2-40B4-BE49-F238E27FC236}">
                <a16:creationId xmlns:a16="http://schemas.microsoft.com/office/drawing/2014/main" id="{5895C388-6D1A-2406-4A34-5E4ADA941BF6}"/>
              </a:ext>
            </a:extLst>
          </p:cNvPr>
          <p:cNvSpPr txBox="1"/>
          <p:nvPr/>
        </p:nvSpPr>
        <p:spPr>
          <a:xfrm>
            <a:off x="3767031" y="1176448"/>
            <a:ext cx="467979" cy="2461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ja-JP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2%</a:t>
            </a:r>
            <a:endParaRPr kumimoji="0" lang="ja-JP" altLang="en-US" sz="10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游ゴシック" panose="020B0400000000000000" pitchFamily="50" charset="-128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26" name="テキスト ボックス 1">
            <a:extLst>
              <a:ext uri="{FF2B5EF4-FFF2-40B4-BE49-F238E27FC236}">
                <a16:creationId xmlns:a16="http://schemas.microsoft.com/office/drawing/2014/main" id="{E608EFE3-14C8-24B6-2D16-EA478A133476}"/>
              </a:ext>
            </a:extLst>
          </p:cNvPr>
          <p:cNvSpPr txBox="1"/>
          <p:nvPr/>
        </p:nvSpPr>
        <p:spPr>
          <a:xfrm>
            <a:off x="2307999" y="1167277"/>
            <a:ext cx="48649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ja-JP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16%</a:t>
            </a:r>
          </a:p>
        </p:txBody>
      </p:sp>
      <p:sp>
        <p:nvSpPr>
          <p:cNvPr id="27" name="テキスト ボックス 1">
            <a:extLst>
              <a:ext uri="{FF2B5EF4-FFF2-40B4-BE49-F238E27FC236}">
                <a16:creationId xmlns:a16="http://schemas.microsoft.com/office/drawing/2014/main" id="{04F8A14F-AF45-312F-EFA1-97F5DAA161B4}"/>
              </a:ext>
            </a:extLst>
          </p:cNvPr>
          <p:cNvSpPr txBox="1"/>
          <p:nvPr/>
        </p:nvSpPr>
        <p:spPr>
          <a:xfrm>
            <a:off x="2775978" y="1167277"/>
            <a:ext cx="59020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ja-JP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13%</a:t>
            </a:r>
          </a:p>
        </p:txBody>
      </p:sp>
      <p:graphicFrame>
        <p:nvGraphicFramePr>
          <p:cNvPr id="2" name="グラフ 1">
            <a:extLst>
              <a:ext uri="{FF2B5EF4-FFF2-40B4-BE49-F238E27FC236}">
                <a16:creationId xmlns:a16="http://schemas.microsoft.com/office/drawing/2014/main" id="{C28978E0-735E-79B6-9691-07D1517ECEC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489434315"/>
              </p:ext>
            </p:extLst>
          </p:nvPr>
        </p:nvGraphicFramePr>
        <p:xfrm>
          <a:off x="5109901" y="783374"/>
          <a:ext cx="4419581" cy="461337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4527426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B8A386F-0684-E4FD-DC8B-E4732796EF2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7" name="グラフ 16">
            <a:extLst>
              <a:ext uri="{FF2B5EF4-FFF2-40B4-BE49-F238E27FC236}">
                <a16:creationId xmlns:a16="http://schemas.microsoft.com/office/drawing/2014/main" id="{79207732-D40C-07A3-3A46-593D32B7DE8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439190177"/>
              </p:ext>
            </p:extLst>
          </p:nvPr>
        </p:nvGraphicFramePr>
        <p:xfrm>
          <a:off x="252247" y="783375"/>
          <a:ext cx="4419581" cy="461337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8" name="正方形/長方形 17">
            <a:extLst>
              <a:ext uri="{FF2B5EF4-FFF2-40B4-BE49-F238E27FC236}">
                <a16:creationId xmlns:a16="http://schemas.microsoft.com/office/drawing/2014/main" id="{BD68C04C-DBE7-B6D6-3F1F-3CD8D36EE509}"/>
              </a:ext>
            </a:extLst>
          </p:cNvPr>
          <p:cNvSpPr/>
          <p:nvPr/>
        </p:nvSpPr>
        <p:spPr>
          <a:xfrm>
            <a:off x="0" y="0"/>
            <a:ext cx="9906000" cy="540000"/>
          </a:xfrm>
          <a:prstGeom prst="rect">
            <a:avLst/>
          </a:prstGeom>
          <a:solidFill>
            <a:srgbClr val="3366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　</a:t>
            </a:r>
            <a:r>
              <a:rPr kumimoji="1" lang="ja-JP" alt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発注工事における各種取組み実施状況（</a:t>
            </a:r>
            <a:r>
              <a:rPr kumimoji="1" lang="en-US" altLang="ja-JP" sz="2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R6</a:t>
            </a:r>
            <a:r>
              <a:rPr kumimoji="1" lang="ja-JP" alt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年度と令和</a:t>
            </a:r>
            <a:r>
              <a:rPr kumimoji="1" lang="en-US" altLang="ja-JP" sz="2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7</a:t>
            </a:r>
            <a:r>
              <a:rPr kumimoji="1" lang="ja-JP" alt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年度の比較）</a:t>
            </a:r>
          </a:p>
        </p:txBody>
      </p:sp>
      <p:grpSp>
        <p:nvGrpSpPr>
          <p:cNvPr id="19" name="グループ化 18">
            <a:extLst>
              <a:ext uri="{FF2B5EF4-FFF2-40B4-BE49-F238E27FC236}">
                <a16:creationId xmlns:a16="http://schemas.microsoft.com/office/drawing/2014/main" id="{DCBFCB18-A280-EB63-0962-63683329E5D8}"/>
              </a:ext>
            </a:extLst>
          </p:cNvPr>
          <p:cNvGrpSpPr/>
          <p:nvPr/>
        </p:nvGrpSpPr>
        <p:grpSpPr>
          <a:xfrm>
            <a:off x="0" y="6700765"/>
            <a:ext cx="9906000" cy="112494"/>
            <a:chOff x="0" y="6700765"/>
            <a:chExt cx="9906000" cy="112494"/>
          </a:xfrm>
        </p:grpSpPr>
        <p:cxnSp>
          <p:nvCxnSpPr>
            <p:cNvPr id="20" name="直線コネクタ 19">
              <a:extLst>
                <a:ext uri="{FF2B5EF4-FFF2-40B4-BE49-F238E27FC236}">
                  <a16:creationId xmlns:a16="http://schemas.microsoft.com/office/drawing/2014/main" id="{D3B843E1-278D-3CC9-7EE5-99188EC5A232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6700765"/>
              <a:ext cx="9906000" cy="0"/>
            </a:xfrm>
            <a:prstGeom prst="line">
              <a:avLst/>
            </a:prstGeom>
            <a:ln w="82550">
              <a:solidFill>
                <a:schemeClr val="accent6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直線コネクタ 20">
              <a:extLst>
                <a:ext uri="{FF2B5EF4-FFF2-40B4-BE49-F238E27FC236}">
                  <a16:creationId xmlns:a16="http://schemas.microsoft.com/office/drawing/2014/main" id="{B4BBCA19-4838-E5F5-AB53-F99A965702D4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6813259"/>
              <a:ext cx="9906000" cy="0"/>
            </a:xfrm>
            <a:prstGeom prst="line">
              <a:avLst/>
            </a:prstGeom>
            <a:ln w="152400">
              <a:solidFill>
                <a:srgbClr val="3366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DD7F642C-8940-24EE-31D9-8AB5062DF0EF}"/>
              </a:ext>
            </a:extLst>
          </p:cNvPr>
          <p:cNvSpPr txBox="1"/>
          <p:nvPr/>
        </p:nvSpPr>
        <p:spPr>
          <a:xfrm>
            <a:off x="1630077" y="5661244"/>
            <a:ext cx="6635184" cy="86433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各種取組み事項</a:t>
            </a:r>
            <a:endParaRPr kumimoji="1" lang="en-US" altLang="ja-JP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游ゴシック" panose="020B0400000000000000" pitchFamily="50" charset="-128"/>
              <a:ea typeface="游ゴシック" panose="020B0400000000000000" pitchFamily="50" charset="-128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ts val="8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105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游ゴシック" panose="020B0400000000000000" pitchFamily="50" charset="-128"/>
              <a:ea typeface="游ゴシック" panose="020B0400000000000000" pitchFamily="50" charset="-128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5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■ 週休２日試行工事（受注者希望方式）　■ 遠隔臨場試行対象工事   　■施工性の高い工種工法</a:t>
            </a:r>
            <a:endParaRPr kumimoji="1" lang="en-US" altLang="ja-JP" sz="105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游ゴシック" panose="020B0400000000000000" pitchFamily="50" charset="-128"/>
              <a:ea typeface="游ゴシック" panose="020B0400000000000000" pitchFamily="50" charset="-128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5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■ 情報共有システム活用対象工事　　　　■ 熱中症対象工事</a:t>
            </a:r>
            <a:endParaRPr kumimoji="1" lang="en-US" altLang="ja-JP" sz="105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游ゴシック" panose="020B0400000000000000" pitchFamily="50" charset="-128"/>
              <a:ea typeface="游ゴシック" panose="020B0400000000000000" pitchFamily="50" charset="-128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5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■ </a:t>
            </a:r>
            <a:r>
              <a:rPr kumimoji="1" lang="en-US" altLang="ja-JP" sz="105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ICT</a:t>
            </a:r>
            <a:r>
              <a:rPr kumimoji="1" lang="ja-JP" altLang="en-US" sz="105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活用工事　　　　　　　　　　　　  ■ 電子納品     </a:t>
            </a:r>
            <a:endParaRPr kumimoji="1" lang="en-US" altLang="ja-JP" sz="105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游ゴシック" panose="020B0400000000000000" pitchFamily="50" charset="-128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6" name="テキスト ボックス 1">
            <a:extLst>
              <a:ext uri="{FF2B5EF4-FFF2-40B4-BE49-F238E27FC236}">
                <a16:creationId xmlns:a16="http://schemas.microsoft.com/office/drawing/2014/main" id="{3CBCDA96-1AF4-5FD4-7E9A-1FF5E38EB8AE}"/>
              </a:ext>
            </a:extLst>
          </p:cNvPr>
          <p:cNvSpPr txBox="1"/>
          <p:nvPr/>
        </p:nvSpPr>
        <p:spPr>
          <a:xfrm>
            <a:off x="812144" y="1167325"/>
            <a:ext cx="467979" cy="2461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ja-JP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98%</a:t>
            </a:r>
            <a:endParaRPr kumimoji="0" lang="ja-JP" altLang="en-US" sz="10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游ゴシック" panose="020B0400000000000000" pitchFamily="50" charset="-128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8" name="テキスト ボックス 1">
            <a:extLst>
              <a:ext uri="{FF2B5EF4-FFF2-40B4-BE49-F238E27FC236}">
                <a16:creationId xmlns:a16="http://schemas.microsoft.com/office/drawing/2014/main" id="{17F590B3-BADF-1FCA-0B8A-40F0B718E4C9}"/>
              </a:ext>
            </a:extLst>
          </p:cNvPr>
          <p:cNvSpPr txBox="1"/>
          <p:nvPr/>
        </p:nvSpPr>
        <p:spPr>
          <a:xfrm>
            <a:off x="1330189" y="1167301"/>
            <a:ext cx="46797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ja-JP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7%</a:t>
            </a:r>
            <a:endParaRPr kumimoji="0" lang="ja-JP" altLang="en-US" sz="10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游ゴシック" panose="020B0400000000000000" pitchFamily="50" charset="-128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9" name="テキスト ボックス 1">
            <a:extLst>
              <a:ext uri="{FF2B5EF4-FFF2-40B4-BE49-F238E27FC236}">
                <a16:creationId xmlns:a16="http://schemas.microsoft.com/office/drawing/2014/main" id="{35862E4C-7DBC-7C8F-4C0E-131ECE9351D1}"/>
              </a:ext>
            </a:extLst>
          </p:cNvPr>
          <p:cNvSpPr txBox="1"/>
          <p:nvPr/>
        </p:nvSpPr>
        <p:spPr>
          <a:xfrm>
            <a:off x="1840020" y="1167301"/>
            <a:ext cx="46797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ja-JP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43%</a:t>
            </a:r>
            <a:endParaRPr kumimoji="0" lang="ja-JP" altLang="en-US" sz="10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游ゴシック" panose="020B0400000000000000" pitchFamily="50" charset="-128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10" name="テキスト ボックス 1">
            <a:extLst>
              <a:ext uri="{FF2B5EF4-FFF2-40B4-BE49-F238E27FC236}">
                <a16:creationId xmlns:a16="http://schemas.microsoft.com/office/drawing/2014/main" id="{C02D4AF7-1DAE-6EB0-28CD-E732BAD6DFCB}"/>
              </a:ext>
            </a:extLst>
          </p:cNvPr>
          <p:cNvSpPr txBox="1"/>
          <p:nvPr/>
        </p:nvSpPr>
        <p:spPr>
          <a:xfrm>
            <a:off x="3262476" y="1167277"/>
            <a:ext cx="46797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ja-JP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49%</a:t>
            </a:r>
            <a:endParaRPr kumimoji="0" lang="ja-JP" altLang="en-US" sz="10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游ゴシック" panose="020B0400000000000000" pitchFamily="50" charset="-128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12" name="テキスト ボックス 1">
            <a:extLst>
              <a:ext uri="{FF2B5EF4-FFF2-40B4-BE49-F238E27FC236}">
                <a16:creationId xmlns:a16="http://schemas.microsoft.com/office/drawing/2014/main" id="{98237F94-1A07-F4FC-9ABF-62652913044F}"/>
              </a:ext>
            </a:extLst>
          </p:cNvPr>
          <p:cNvSpPr txBox="1"/>
          <p:nvPr/>
        </p:nvSpPr>
        <p:spPr>
          <a:xfrm>
            <a:off x="3767031" y="1176448"/>
            <a:ext cx="467979" cy="2461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ja-JP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0%</a:t>
            </a:r>
            <a:endParaRPr kumimoji="0" lang="ja-JP" altLang="en-US" sz="10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游ゴシック" panose="020B0400000000000000" pitchFamily="50" charset="-128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26" name="テキスト ボックス 1">
            <a:extLst>
              <a:ext uri="{FF2B5EF4-FFF2-40B4-BE49-F238E27FC236}">
                <a16:creationId xmlns:a16="http://schemas.microsoft.com/office/drawing/2014/main" id="{E4D65A5B-517F-FAF0-5732-045CDB4E160E}"/>
              </a:ext>
            </a:extLst>
          </p:cNvPr>
          <p:cNvSpPr txBox="1"/>
          <p:nvPr/>
        </p:nvSpPr>
        <p:spPr>
          <a:xfrm>
            <a:off x="2307999" y="1167277"/>
            <a:ext cx="48649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ja-JP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19%</a:t>
            </a:r>
          </a:p>
        </p:txBody>
      </p:sp>
      <p:sp>
        <p:nvSpPr>
          <p:cNvPr id="27" name="テキスト ボックス 1">
            <a:extLst>
              <a:ext uri="{FF2B5EF4-FFF2-40B4-BE49-F238E27FC236}">
                <a16:creationId xmlns:a16="http://schemas.microsoft.com/office/drawing/2014/main" id="{8BA9AD37-3191-37D4-806B-8BF1525267AC}"/>
              </a:ext>
            </a:extLst>
          </p:cNvPr>
          <p:cNvSpPr txBox="1"/>
          <p:nvPr/>
        </p:nvSpPr>
        <p:spPr>
          <a:xfrm>
            <a:off x="2775978" y="1167277"/>
            <a:ext cx="59020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ja-JP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12%</a:t>
            </a:r>
          </a:p>
        </p:txBody>
      </p:sp>
      <p:graphicFrame>
        <p:nvGraphicFramePr>
          <p:cNvPr id="2" name="グラフ 1">
            <a:extLst>
              <a:ext uri="{FF2B5EF4-FFF2-40B4-BE49-F238E27FC236}">
                <a16:creationId xmlns:a16="http://schemas.microsoft.com/office/drawing/2014/main" id="{51DB0444-46EE-43FB-B42F-772366FB21B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664077876"/>
              </p:ext>
            </p:extLst>
          </p:nvPr>
        </p:nvGraphicFramePr>
        <p:xfrm>
          <a:off x="5109901" y="783374"/>
          <a:ext cx="4419581" cy="461337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243556154"/>
      </p:ext>
    </p:extLst>
  </p:cSld>
  <p:clrMapOvr>
    <a:masterClrMapping/>
  </p:clrMapOvr>
</p:sld>
</file>

<file path=ppt/theme/theme1.xml><?xml version="1.0" encoding="utf-8"?>
<a:theme xmlns:a="http://schemas.openxmlformats.org/drawingml/2006/main" name="HDOfficeLightV0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solidFill>
          <a:srgbClr val="CCFFCC"/>
        </a:solidFill>
      </a:spPr>
      <a:bodyPr wrap="square">
        <a:spAutoFit/>
      </a:bodyPr>
      <a:lstStyle>
        <a:defPPr algn="l">
          <a:defRPr b="1" i="0" u="none" strike="noStrike" baseline="0" dirty="0">
            <a:latin typeface="游ゴシック Medium" panose="020B0500000000000000" pitchFamily="50" charset="-128"/>
            <a:ea typeface="游ゴシック Medium" panose="020B0500000000000000" pitchFamily="50" charset="-128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1_HDOfficeLightV0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solidFill>
          <a:srgbClr val="CCFFCC"/>
        </a:solidFill>
      </a:spPr>
      <a:bodyPr wrap="square">
        <a:spAutoFit/>
      </a:bodyPr>
      <a:lstStyle>
        <a:defPPr algn="l">
          <a:defRPr b="1" i="0" u="none" strike="noStrike" baseline="0" dirty="0">
            <a:latin typeface="游ゴシック Medium" panose="020B0500000000000000" pitchFamily="50" charset="-128"/>
            <a:ea typeface="游ゴシック Medium" panose="020B0500000000000000" pitchFamily="50" charset="-128"/>
          </a:defRPr>
        </a:defPPr>
      </a:lstStyle>
    </a:txDef>
  </a:objectDefaults>
  <a:extraClrSchemeLst/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AEFCA6D8C645A94E86A27A5312D2031E" ma:contentTypeVersion="22" ma:contentTypeDescription="新しいドキュメントを作成します。" ma:contentTypeScope="" ma:versionID="96c7079cc22be41d3497af421b6b591c">
  <xsd:schema xmlns:xsd="http://www.w3.org/2001/XMLSchema" xmlns:xs="http://www.w3.org/2001/XMLSchema" xmlns:p="http://schemas.microsoft.com/office/2006/metadata/properties" xmlns:ns2="3b988b6a-6bb1-4db9-bf57-bf2f21fd7f89" xmlns:ns3="cc4128f5-5b3d-4954-b6da-2402459227c2" targetNamespace="http://schemas.microsoft.com/office/2006/metadata/properties" ma:root="true" ma:fieldsID="8b498c7705549f07941ba2f025ba8fe4" ns2:_="" ns3:_="">
    <xsd:import namespace="3b988b6a-6bb1-4db9-bf57-bf2f21fd7f89"/>
    <xsd:import namespace="cc4128f5-5b3d-4954-b6da-2402459227c2"/>
    <xsd:element name="properties">
      <xsd:complexType>
        <xsd:sequence>
          <xsd:element name="documentManagement">
            <xsd:complexType>
              <xsd:all>
                <xsd:element ref="ns2:_x4f5c__x6210__x65e5__x6642_" minOccurs="0"/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Location" minOccurs="0"/>
                <xsd:element ref="ns2:_Flow_SignoffStatus" minOccurs="0"/>
                <xsd:element ref="ns2:MediaServiceSearchProperties" minOccurs="0"/>
                <xsd:element ref="ns3:SharedWithUsers" minOccurs="0"/>
                <xsd:element ref="ns3:SharedWithDetails" minOccurs="0"/>
                <xsd:element ref="ns2:MediaServiceBillingMetadata" minOccurs="0"/>
                <xsd:element ref="ns2:_x6771__x6fc3__x7f72_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b988b6a-6bb1-4db9-bf57-bf2f21fd7f89" elementFormDefault="qualified">
    <xsd:import namespace="http://schemas.microsoft.com/office/2006/documentManagement/types"/>
    <xsd:import namespace="http://schemas.microsoft.com/office/infopath/2007/PartnerControls"/>
    <xsd:element name="_x4f5c__x6210__x65e5__x6642_" ma:index="8" nillable="true" ma:displayName="作成日時" ma:default="" ma:description="" ma:format="DateTime" ma:internalName="_x4f5c__x6210__x65e5__x6642_">
      <xsd:simpleType>
        <xsd:restriction base="dms:DateTime"/>
      </xsd:simpleType>
    </xsd:element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7" nillable="true" ma:taxonomy="true" ma:internalName="lcf76f155ced4ddcb4097134ff3c332f" ma:taxonomyFieldName="MediaServiceImageTags" ma:displayName="画像タグ" ma:readOnly="false" ma:fieldId="{5cf76f15-5ced-4ddc-b409-7134ff3c332f}" ma:taxonomyMulti="true" ma:sspId="1e1c6816-2a4f-4461-93c7-8dd281d6228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description="" ma:indexed="true" ma:internalName="MediaServiceLocation" ma:readOnly="true">
      <xsd:simpleType>
        <xsd:restriction base="dms:Text"/>
      </xsd:simpleType>
    </xsd:element>
    <xsd:element name="_Flow_SignoffStatus" ma:index="21" nillable="true" ma:displayName="承認の状態" ma:internalName="_x627f__x8a8d__x306e__x72b6__x614b_">
      <xsd:simpleType>
        <xsd:restriction base="dms:Text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5" nillable="true" ma:displayName="MediaServiceBillingMetadata" ma:hidden="true" ma:internalName="MediaServiceBillingMetadata" ma:readOnly="true">
      <xsd:simpleType>
        <xsd:restriction base="dms:Note"/>
      </xsd:simpleType>
    </xsd:element>
    <xsd:element name="_x6771__x6fc3__x7f72_" ma:index="26" nillable="true" ma:displayName="東濃署" ma:format="Dropdown" ma:internalName="_x6771__x6fc3__x7f72_">
      <xsd:simpleType>
        <xsd:restriction base="dms:Text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c4128f5-5b3d-4954-b6da-2402459227c2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258e90e0-f464-4021-9a28-a9b98ed29898}" ma:internalName="TaxCatchAll" ma:showField="CatchAllData" ma:web="cc4128f5-5b3d-4954-b6da-2402459227c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3" nillable="true" ma:displayName="共有相手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4" nillable="true" ma:displayName="共有相手の詳細情報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x4f5c__x6210__x65e5__x6642_ xmlns="3b988b6a-6bb1-4db9-bf57-bf2f21fd7f89" xsi:nil="true"/>
    <TaxCatchAll xmlns="cc4128f5-5b3d-4954-b6da-2402459227c2" xsi:nil="true"/>
    <_x6771__x6fc3__x7f72_ xmlns="3b988b6a-6bb1-4db9-bf57-bf2f21fd7f89" xsi:nil="true"/>
    <_Flow_SignoffStatus xmlns="3b988b6a-6bb1-4db9-bf57-bf2f21fd7f89" xsi:nil="true"/>
    <lcf76f155ced4ddcb4097134ff3c332f xmlns="3b988b6a-6bb1-4db9-bf57-bf2f21fd7f89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7769ECB7-8BC3-4708-A033-A4AC60D8D6F5}"/>
</file>

<file path=customXml/itemProps2.xml><?xml version="1.0" encoding="utf-8"?>
<ds:datastoreItem xmlns:ds="http://schemas.openxmlformats.org/officeDocument/2006/customXml" ds:itemID="{8D3ECA3B-4D31-4F55-93F1-5CDFB9E95F7F}"/>
</file>

<file path=customXml/itemProps3.xml><?xml version="1.0" encoding="utf-8"?>
<ds:datastoreItem xmlns:ds="http://schemas.openxmlformats.org/officeDocument/2006/customXml" ds:itemID="{C5719FA1-810E-42A2-A805-F6C63CF18AF3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14807</TotalTime>
  <Words>464</Words>
  <Application>Microsoft Office PowerPoint</Application>
  <PresentationFormat>A4 210 x 297 mm</PresentationFormat>
  <Paragraphs>104</Paragraphs>
  <Slides>4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2</vt:i4>
      </vt:variant>
      <vt:variant>
        <vt:lpstr>スライド タイトル</vt:lpstr>
      </vt:variant>
      <vt:variant>
        <vt:i4>4</vt:i4>
      </vt:variant>
    </vt:vector>
  </HeadingPairs>
  <TitlesOfParts>
    <vt:vector size="11" baseType="lpstr">
      <vt:lpstr>游ゴシック</vt:lpstr>
      <vt:lpstr>游ゴシック Medium</vt:lpstr>
      <vt:lpstr>Calibri</vt:lpstr>
      <vt:lpstr>Calibri Light</vt:lpstr>
      <vt:lpstr>Wingdings 2</vt:lpstr>
      <vt:lpstr>HDOfficeLightV0</vt:lpstr>
      <vt:lpstr>1_HDOfficeLightV0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令和３年度 林業土木技術講習会</dc:title>
  <dc:creator>中村　悟</dc:creator>
  <cp:lastModifiedBy>加藤 正治(KATO Shoji)</cp:lastModifiedBy>
  <cp:revision>379</cp:revision>
  <cp:lastPrinted>2026-05-18T02:41:38Z</cp:lastPrinted>
  <dcterms:created xsi:type="dcterms:W3CDTF">2021-05-06T07:13:52Z</dcterms:created>
  <dcterms:modified xsi:type="dcterms:W3CDTF">2026-05-19T23:56:55Z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0x010100AEFCA6D8C645A94E86A27A5312D2031E</vt:lpwstr>
  </property>
</Properties>
</file>